
<file path=[Content_Types].xml><?xml version="1.0" encoding="utf-8"?>
<Types xmlns="http://schemas.openxmlformats.org/package/2006/content-types">
  <Default Extension="fntdata" ContentType="application/x-fontdata"/>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0"/>
  </p:notesMasterIdLst>
  <p:sldIdLst>
    <p:sldId id="256" r:id="rId2"/>
    <p:sldId id="279" r:id="rId3"/>
    <p:sldId id="258" r:id="rId4"/>
    <p:sldId id="260" r:id="rId5"/>
    <p:sldId id="272" r:id="rId6"/>
    <p:sldId id="281" r:id="rId7"/>
    <p:sldId id="265" r:id="rId8"/>
    <p:sldId id="268" r:id="rId9"/>
  </p:sldIdLst>
  <p:sldSz cx="9144000" cy="5143500" type="screen16x9"/>
  <p:notesSz cx="6858000" cy="9144000"/>
  <p:embeddedFontLst>
    <p:embeddedFont>
      <p:font typeface="Abril Fatface" panose="020B0604020202020204" charset="0"/>
      <p:regular r:id="rId11"/>
    </p:embeddedFont>
    <p:embeddedFont>
      <p:font typeface="Agency FB" panose="020B0503020202020204" pitchFamily="34" charset="0"/>
      <p:regular r:id="rId12"/>
      <p:bold r:id="rId13"/>
    </p:embeddedFont>
    <p:embeddedFont>
      <p:font typeface="Barlow Semi Condensed" panose="020B0604020202020204" charset="0"/>
      <p:regular r:id="rId14"/>
      <p:bold r:id="rId15"/>
      <p:italic r:id="rId16"/>
      <p:boldItalic r:id="rId17"/>
    </p:embeddedFont>
    <p:embeddedFont>
      <p:font typeface="Bebas Neue" panose="020B0604020202020204" charset="0"/>
      <p:regular r:id="rId18"/>
    </p:embeddedFont>
    <p:embeddedFont>
      <p:font typeface="Bodoni MT" panose="02070603080606020203" pitchFamily="18" charset="0"/>
      <p:regular r:id="rId19"/>
      <p:bold r:id="rId20"/>
      <p:italic r:id="rId21"/>
      <p:boldItalic r:id="rId22"/>
    </p:embeddedFont>
    <p:embeddedFont>
      <p:font typeface="Bodoni MT Condensed" panose="02070606080606020203" pitchFamily="18" charset="0"/>
      <p:regular r:id="rId23"/>
      <p:bold r:id="rId24"/>
      <p:italic r:id="rId25"/>
      <p:boldItalic r:id="rId26"/>
    </p:embeddedFont>
    <p:embeddedFont>
      <p:font typeface="Cooper Black" panose="0208090404030B020404" pitchFamily="18"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EDE0"/>
    <a:srgbClr val="9E5EC5"/>
    <a:srgbClr val="DFB7F7"/>
    <a:srgbClr val="F5F2B9"/>
    <a:srgbClr val="D8AC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25BCFE-2CE4-4090-92BC-70539BD0F8FD}">
  <a:tblStyle styleId="{E225BCFE-2CE4-4090-92BC-70539BD0F8F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94660"/>
  </p:normalViewPr>
  <p:slideViewPr>
    <p:cSldViewPr snapToGrid="0">
      <p:cViewPr varScale="1">
        <p:scale>
          <a:sx n="80" d="100"/>
          <a:sy n="80" d="100"/>
        </p:scale>
        <p:origin x="608"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7"/>
        <p:cNvGrpSpPr/>
        <p:nvPr/>
      </p:nvGrpSpPr>
      <p:grpSpPr>
        <a:xfrm>
          <a:off x="0" y="0"/>
          <a:ext cx="0" cy="0"/>
          <a:chOff x="0" y="0"/>
          <a:chExt cx="0" cy="0"/>
        </a:xfrm>
      </p:grpSpPr>
      <p:sp>
        <p:nvSpPr>
          <p:cNvPr id="4508" name="Google Shape;45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9" name="Google Shape;45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4"/>
        <p:cNvGrpSpPr/>
        <p:nvPr/>
      </p:nvGrpSpPr>
      <p:grpSpPr>
        <a:xfrm>
          <a:off x="0" y="0"/>
          <a:ext cx="0" cy="0"/>
          <a:chOff x="0" y="0"/>
          <a:chExt cx="0" cy="0"/>
        </a:xfrm>
      </p:grpSpPr>
      <p:sp>
        <p:nvSpPr>
          <p:cNvPr id="6015" name="Google Shape;6015;ga7d29b217d_1_59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6" name="Google Shape;6016;ga7d29b217d_1_5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0"/>
        <p:cNvGrpSpPr/>
        <p:nvPr/>
      </p:nvGrpSpPr>
      <p:grpSpPr>
        <a:xfrm>
          <a:off x="0" y="0"/>
          <a:ext cx="0" cy="0"/>
          <a:chOff x="0" y="0"/>
          <a:chExt cx="0" cy="0"/>
        </a:xfrm>
      </p:grpSpPr>
      <p:sp>
        <p:nvSpPr>
          <p:cNvPr id="4521" name="Google Shape;4521;ga7d29b217d_1_5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2" name="Google Shape;4522;ga7d29b217d_1_5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1"/>
        <p:cNvGrpSpPr/>
        <p:nvPr/>
      </p:nvGrpSpPr>
      <p:grpSpPr>
        <a:xfrm>
          <a:off x="0" y="0"/>
          <a:ext cx="0" cy="0"/>
          <a:chOff x="0" y="0"/>
          <a:chExt cx="0" cy="0"/>
        </a:xfrm>
      </p:grpSpPr>
      <p:sp>
        <p:nvSpPr>
          <p:cNvPr id="4542" name="Google Shape;4542;ga7d29b217d_1_5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3" name="Google Shape;4543;ga7d29b217d_1_5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6"/>
        <p:cNvGrpSpPr/>
        <p:nvPr/>
      </p:nvGrpSpPr>
      <p:grpSpPr>
        <a:xfrm>
          <a:off x="0" y="0"/>
          <a:ext cx="0" cy="0"/>
          <a:chOff x="0" y="0"/>
          <a:chExt cx="0" cy="0"/>
        </a:xfrm>
      </p:grpSpPr>
      <p:sp>
        <p:nvSpPr>
          <p:cNvPr id="5677" name="Google Shape;5677;ga7d29b217d_1_6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8" name="Google Shape;5678;ga7d29b217d_1_6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6"/>
        <p:cNvGrpSpPr/>
        <p:nvPr/>
      </p:nvGrpSpPr>
      <p:grpSpPr>
        <a:xfrm>
          <a:off x="0" y="0"/>
          <a:ext cx="0" cy="0"/>
          <a:chOff x="0" y="0"/>
          <a:chExt cx="0" cy="0"/>
        </a:xfrm>
      </p:grpSpPr>
      <p:sp>
        <p:nvSpPr>
          <p:cNvPr id="6027" name="Google Shape;6027;ga7d29b217d_1_6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8" name="Google Shape;6028;ga7d29b217d_1_6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1"/>
        <p:cNvGrpSpPr/>
        <p:nvPr/>
      </p:nvGrpSpPr>
      <p:grpSpPr>
        <a:xfrm>
          <a:off x="0" y="0"/>
          <a:ext cx="0" cy="0"/>
          <a:chOff x="0" y="0"/>
          <a:chExt cx="0" cy="0"/>
        </a:xfrm>
      </p:grpSpPr>
      <p:sp>
        <p:nvSpPr>
          <p:cNvPr id="4612" name="Google Shape;4612;ga7cd316522_0_56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3" name="Google Shape;4613;ga7cd316522_0_56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7"/>
        <p:cNvGrpSpPr/>
        <p:nvPr/>
      </p:nvGrpSpPr>
      <p:grpSpPr>
        <a:xfrm>
          <a:off x="0" y="0"/>
          <a:ext cx="0" cy="0"/>
          <a:chOff x="0" y="0"/>
          <a:chExt cx="0" cy="0"/>
        </a:xfrm>
      </p:grpSpPr>
      <p:sp>
        <p:nvSpPr>
          <p:cNvPr id="5358" name="Google Shape;5358;ga7d29b217d_1_6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9" name="Google Shape;5359;ga7d29b217d_1_6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030325" y="-997950"/>
            <a:ext cx="11981247" cy="7638224"/>
            <a:chOff x="-1030325" y="-997950"/>
            <a:chExt cx="11981247" cy="7638224"/>
          </a:xfrm>
        </p:grpSpPr>
        <p:sp>
          <p:nvSpPr>
            <p:cNvPr id="10" name="Google Shape;10;p2"/>
            <p:cNvSpPr/>
            <p:nvPr/>
          </p:nvSpPr>
          <p:spPr>
            <a:xfrm>
              <a:off x="-1030325" y="-997950"/>
              <a:ext cx="5829076" cy="4388935"/>
            </a:xfrm>
            <a:custGeom>
              <a:avLst/>
              <a:gdLst/>
              <a:ahLst/>
              <a:cxnLst/>
              <a:rect l="l" t="t" r="r" b="b"/>
              <a:pathLst>
                <a:path w="91204" h="68671" extrusionOk="0">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733522" y="401826"/>
              <a:ext cx="446621" cy="276358"/>
            </a:xfrm>
            <a:custGeom>
              <a:avLst/>
              <a:gdLst/>
              <a:ahLst/>
              <a:cxnLst/>
              <a:rect l="l" t="t" r="r" b="b"/>
              <a:pathLst>
                <a:path w="6988" h="4324" extrusionOk="0">
                  <a:moveTo>
                    <a:pt x="2923" y="0"/>
                  </a:moveTo>
                  <a:cubicBezTo>
                    <a:pt x="2038" y="0"/>
                    <a:pt x="1395" y="587"/>
                    <a:pt x="1037" y="1342"/>
                  </a:cubicBezTo>
                  <a:cubicBezTo>
                    <a:pt x="0" y="3529"/>
                    <a:pt x="840" y="4324"/>
                    <a:pt x="2058" y="4324"/>
                  </a:cubicBezTo>
                  <a:cubicBezTo>
                    <a:pt x="4028" y="4324"/>
                    <a:pt x="6988" y="2248"/>
                    <a:pt x="4619" y="619"/>
                  </a:cubicBezTo>
                  <a:cubicBezTo>
                    <a:pt x="3984" y="183"/>
                    <a:pt x="3416" y="0"/>
                    <a:pt x="29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52765" y="3627554"/>
              <a:ext cx="598221" cy="385265"/>
            </a:xfrm>
            <a:custGeom>
              <a:avLst/>
              <a:gdLst/>
              <a:ahLst/>
              <a:cxnLst/>
              <a:rect l="l" t="t" r="r" b="b"/>
              <a:pathLst>
                <a:path w="9360" h="6028" extrusionOk="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567806" y="329153"/>
              <a:ext cx="165725" cy="157928"/>
            </a:xfrm>
            <a:custGeom>
              <a:avLst/>
              <a:gdLst/>
              <a:ahLst/>
              <a:cxnLst/>
              <a:rect l="l" t="t" r="r" b="b"/>
              <a:pathLst>
                <a:path w="2593" h="2471" extrusionOk="0">
                  <a:moveTo>
                    <a:pt x="1319" y="1"/>
                  </a:moveTo>
                  <a:cubicBezTo>
                    <a:pt x="988" y="1"/>
                    <a:pt x="665" y="111"/>
                    <a:pt x="424" y="311"/>
                  </a:cubicBezTo>
                  <a:cubicBezTo>
                    <a:pt x="191" y="503"/>
                    <a:pt x="35" y="780"/>
                    <a:pt x="21" y="1126"/>
                  </a:cubicBezTo>
                  <a:cubicBezTo>
                    <a:pt x="0" y="1575"/>
                    <a:pt x="48" y="2102"/>
                    <a:pt x="426" y="2350"/>
                  </a:cubicBezTo>
                  <a:cubicBezTo>
                    <a:pt x="552" y="2433"/>
                    <a:pt x="691" y="2470"/>
                    <a:pt x="835" y="2470"/>
                  </a:cubicBezTo>
                  <a:cubicBezTo>
                    <a:pt x="1632" y="2470"/>
                    <a:pt x="2592" y="1351"/>
                    <a:pt x="2428" y="651"/>
                  </a:cubicBezTo>
                  <a:cubicBezTo>
                    <a:pt x="2373" y="414"/>
                    <a:pt x="2164" y="244"/>
                    <a:pt x="1944" y="141"/>
                  </a:cubicBezTo>
                  <a:cubicBezTo>
                    <a:pt x="1745" y="46"/>
                    <a:pt x="1530" y="1"/>
                    <a:pt x="1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6937260" flipH="1">
              <a:off x="-978295" y="100484"/>
              <a:ext cx="2386906" cy="1168032"/>
            </a:xfrm>
            <a:custGeom>
              <a:avLst/>
              <a:gdLst/>
              <a:ahLst/>
              <a:cxnLst/>
              <a:rect l="l" t="t" r="r" b="b"/>
              <a:pathLst>
                <a:path w="52815" h="25845" extrusionOk="0">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75225" y="-313537"/>
              <a:ext cx="3162367" cy="3221356"/>
            </a:xfrm>
            <a:custGeom>
              <a:avLst/>
              <a:gdLst/>
              <a:ahLst/>
              <a:cxnLst/>
              <a:rect l="l" t="t" r="r" b="b"/>
              <a:pathLst>
                <a:path w="69960" h="71265" extrusionOk="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17925" y="4138550"/>
              <a:ext cx="3362050" cy="1665525"/>
            </a:xfrm>
            <a:custGeom>
              <a:avLst/>
              <a:gdLst/>
              <a:ahLst/>
              <a:cxnLst/>
              <a:rect l="l" t="t" r="r" b="b"/>
              <a:pathLst>
                <a:path w="134482" h="66621" extrusionOk="0">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180138" y="1692609"/>
              <a:ext cx="4770785" cy="4947666"/>
            </a:xfrm>
            <a:custGeom>
              <a:avLst/>
              <a:gdLst/>
              <a:ahLst/>
              <a:cxnLst/>
              <a:rect l="l" t="t" r="r" b="b"/>
              <a:pathLst>
                <a:path w="102924" h="106740" extrusionOk="0">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2288200" y="972250"/>
            <a:ext cx="4567500" cy="24807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64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9" name="Google Shape;19;p2"/>
          <p:cNvSpPr txBox="1">
            <a:spLocks noGrp="1"/>
          </p:cNvSpPr>
          <p:nvPr>
            <p:ph type="subTitle" idx="1"/>
          </p:nvPr>
        </p:nvSpPr>
        <p:spPr>
          <a:xfrm>
            <a:off x="1573050" y="3514900"/>
            <a:ext cx="5997900" cy="385200"/>
          </a:xfrm>
          <a:prstGeom prst="rect">
            <a:avLst/>
          </a:prstGeom>
          <a:solidFill>
            <a:schemeClr val="accent2"/>
          </a:solid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0" name="Google Shape;20;p2"/>
          <p:cNvSpPr/>
          <p:nvPr/>
        </p:nvSpPr>
        <p:spPr>
          <a:xfrm rot="6937260" flipH="1">
            <a:off x="7718730" y="4135609"/>
            <a:ext cx="2386906" cy="1168032"/>
          </a:xfrm>
          <a:custGeom>
            <a:avLst/>
            <a:gdLst/>
            <a:ahLst/>
            <a:cxnLst/>
            <a:rect l="l" t="t" r="r" b="b"/>
            <a:pathLst>
              <a:path w="52815" h="25845" extrusionOk="0">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985265" y="1003879"/>
            <a:ext cx="598221" cy="385265"/>
          </a:xfrm>
          <a:custGeom>
            <a:avLst/>
            <a:gdLst/>
            <a:ahLst/>
            <a:cxnLst/>
            <a:rect l="l" t="t" r="r" b="b"/>
            <a:pathLst>
              <a:path w="9360" h="6028" extrusionOk="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
    <p:spTree>
      <p:nvGrpSpPr>
        <p:cNvPr id="1" name="Shape 4489"/>
        <p:cNvGrpSpPr/>
        <p:nvPr/>
      </p:nvGrpSpPr>
      <p:grpSpPr>
        <a:xfrm>
          <a:off x="0" y="0"/>
          <a:ext cx="0" cy="0"/>
          <a:chOff x="0" y="0"/>
          <a:chExt cx="0" cy="0"/>
        </a:xfrm>
      </p:grpSpPr>
      <p:grpSp>
        <p:nvGrpSpPr>
          <p:cNvPr id="4490" name="Google Shape;4490;p25"/>
          <p:cNvGrpSpPr/>
          <p:nvPr/>
        </p:nvGrpSpPr>
        <p:grpSpPr>
          <a:xfrm>
            <a:off x="-1030325" y="-997950"/>
            <a:ext cx="11981247" cy="7638224"/>
            <a:chOff x="-1030325" y="-997950"/>
            <a:chExt cx="11981247" cy="7638224"/>
          </a:xfrm>
        </p:grpSpPr>
        <p:sp>
          <p:nvSpPr>
            <p:cNvPr id="4491" name="Google Shape;4491;p25"/>
            <p:cNvSpPr/>
            <p:nvPr/>
          </p:nvSpPr>
          <p:spPr>
            <a:xfrm>
              <a:off x="-1030325" y="-997950"/>
              <a:ext cx="5829076" cy="4388935"/>
            </a:xfrm>
            <a:custGeom>
              <a:avLst/>
              <a:gdLst/>
              <a:ahLst/>
              <a:cxnLst/>
              <a:rect l="l" t="t" r="r" b="b"/>
              <a:pathLst>
                <a:path w="91204" h="68671" extrusionOk="0">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5"/>
            <p:cNvSpPr/>
            <p:nvPr/>
          </p:nvSpPr>
          <p:spPr>
            <a:xfrm>
              <a:off x="5733522" y="401826"/>
              <a:ext cx="446621" cy="276358"/>
            </a:xfrm>
            <a:custGeom>
              <a:avLst/>
              <a:gdLst/>
              <a:ahLst/>
              <a:cxnLst/>
              <a:rect l="l" t="t" r="r" b="b"/>
              <a:pathLst>
                <a:path w="6988" h="4324" extrusionOk="0">
                  <a:moveTo>
                    <a:pt x="2923" y="0"/>
                  </a:moveTo>
                  <a:cubicBezTo>
                    <a:pt x="2038" y="0"/>
                    <a:pt x="1395" y="587"/>
                    <a:pt x="1037" y="1342"/>
                  </a:cubicBezTo>
                  <a:cubicBezTo>
                    <a:pt x="0" y="3529"/>
                    <a:pt x="840" y="4324"/>
                    <a:pt x="2058" y="4324"/>
                  </a:cubicBezTo>
                  <a:cubicBezTo>
                    <a:pt x="4028" y="4324"/>
                    <a:pt x="6988" y="2248"/>
                    <a:pt x="4619" y="619"/>
                  </a:cubicBezTo>
                  <a:cubicBezTo>
                    <a:pt x="3984" y="183"/>
                    <a:pt x="3416" y="0"/>
                    <a:pt x="29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5"/>
            <p:cNvSpPr/>
            <p:nvPr/>
          </p:nvSpPr>
          <p:spPr>
            <a:xfrm>
              <a:off x="152765" y="3627554"/>
              <a:ext cx="598221" cy="385265"/>
            </a:xfrm>
            <a:custGeom>
              <a:avLst/>
              <a:gdLst/>
              <a:ahLst/>
              <a:cxnLst/>
              <a:rect l="l" t="t" r="r" b="b"/>
              <a:pathLst>
                <a:path w="9360" h="6028" extrusionOk="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5"/>
            <p:cNvSpPr/>
            <p:nvPr/>
          </p:nvSpPr>
          <p:spPr>
            <a:xfrm>
              <a:off x="5567806" y="329153"/>
              <a:ext cx="165725" cy="157928"/>
            </a:xfrm>
            <a:custGeom>
              <a:avLst/>
              <a:gdLst/>
              <a:ahLst/>
              <a:cxnLst/>
              <a:rect l="l" t="t" r="r" b="b"/>
              <a:pathLst>
                <a:path w="2593" h="2471" extrusionOk="0">
                  <a:moveTo>
                    <a:pt x="1319" y="1"/>
                  </a:moveTo>
                  <a:cubicBezTo>
                    <a:pt x="988" y="1"/>
                    <a:pt x="665" y="111"/>
                    <a:pt x="424" y="311"/>
                  </a:cubicBezTo>
                  <a:cubicBezTo>
                    <a:pt x="191" y="503"/>
                    <a:pt x="35" y="780"/>
                    <a:pt x="21" y="1126"/>
                  </a:cubicBezTo>
                  <a:cubicBezTo>
                    <a:pt x="0" y="1575"/>
                    <a:pt x="48" y="2102"/>
                    <a:pt x="426" y="2350"/>
                  </a:cubicBezTo>
                  <a:cubicBezTo>
                    <a:pt x="552" y="2433"/>
                    <a:pt x="691" y="2470"/>
                    <a:pt x="835" y="2470"/>
                  </a:cubicBezTo>
                  <a:cubicBezTo>
                    <a:pt x="1632" y="2470"/>
                    <a:pt x="2592" y="1351"/>
                    <a:pt x="2428" y="651"/>
                  </a:cubicBezTo>
                  <a:cubicBezTo>
                    <a:pt x="2373" y="414"/>
                    <a:pt x="2164" y="244"/>
                    <a:pt x="1944" y="141"/>
                  </a:cubicBezTo>
                  <a:cubicBezTo>
                    <a:pt x="1745" y="46"/>
                    <a:pt x="1530" y="1"/>
                    <a:pt x="1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5"/>
            <p:cNvSpPr/>
            <p:nvPr/>
          </p:nvSpPr>
          <p:spPr>
            <a:xfrm rot="6937260" flipH="1">
              <a:off x="-978295" y="100484"/>
              <a:ext cx="2386906" cy="1168032"/>
            </a:xfrm>
            <a:custGeom>
              <a:avLst/>
              <a:gdLst/>
              <a:ahLst/>
              <a:cxnLst/>
              <a:rect l="l" t="t" r="r" b="b"/>
              <a:pathLst>
                <a:path w="52815" h="25845" extrusionOk="0">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5"/>
            <p:cNvSpPr/>
            <p:nvPr/>
          </p:nvSpPr>
          <p:spPr>
            <a:xfrm>
              <a:off x="-275225" y="-313537"/>
              <a:ext cx="3162367" cy="3221356"/>
            </a:xfrm>
            <a:custGeom>
              <a:avLst/>
              <a:gdLst/>
              <a:ahLst/>
              <a:cxnLst/>
              <a:rect l="l" t="t" r="r" b="b"/>
              <a:pathLst>
                <a:path w="69960" h="71265" extrusionOk="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25"/>
            <p:cNvSpPr/>
            <p:nvPr/>
          </p:nvSpPr>
          <p:spPr>
            <a:xfrm>
              <a:off x="1017925" y="4138550"/>
              <a:ext cx="3362050" cy="1665525"/>
            </a:xfrm>
            <a:custGeom>
              <a:avLst/>
              <a:gdLst/>
              <a:ahLst/>
              <a:cxnLst/>
              <a:rect l="l" t="t" r="r" b="b"/>
              <a:pathLst>
                <a:path w="134482" h="66621" extrusionOk="0">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25"/>
            <p:cNvSpPr/>
            <p:nvPr/>
          </p:nvSpPr>
          <p:spPr>
            <a:xfrm>
              <a:off x="6180138" y="1692609"/>
              <a:ext cx="4770785" cy="4947666"/>
            </a:xfrm>
            <a:custGeom>
              <a:avLst/>
              <a:gdLst/>
              <a:ahLst/>
              <a:cxnLst/>
              <a:rect l="l" t="t" r="r" b="b"/>
              <a:pathLst>
                <a:path w="102924" h="106740" extrusionOk="0">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TITLE_1">
    <p:bg>
      <p:bgPr>
        <a:solidFill>
          <a:schemeClr val="accent2"/>
        </a:solidFill>
        <a:effectLst/>
      </p:bgPr>
    </p:bg>
    <p:spTree>
      <p:nvGrpSpPr>
        <p:cNvPr id="1" name="Shape 449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TITLE_1_1">
    <p:bg>
      <p:bgPr>
        <a:solidFill>
          <a:schemeClr val="accent1"/>
        </a:solidFill>
        <a:effectLst/>
      </p:bgPr>
    </p:bg>
    <p:spTree>
      <p:nvGrpSpPr>
        <p:cNvPr id="1" name="Shape 450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4">
  <p:cSld name="TITLE_1_1_1">
    <p:bg>
      <p:bgPr>
        <a:solidFill>
          <a:schemeClr val="accent3"/>
        </a:solidFill>
        <a:effectLst/>
      </p:bgPr>
    </p:bg>
    <p:spTree>
      <p:nvGrpSpPr>
        <p:cNvPr id="1" name="Shape 450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5">
  <p:cSld name="TITLE_1_1_1_1">
    <p:bg>
      <p:bgPr>
        <a:solidFill>
          <a:schemeClr val="accent4"/>
        </a:solidFill>
        <a:effectLst/>
      </p:bgPr>
    </p:bg>
    <p:spTree>
      <p:nvGrpSpPr>
        <p:cNvPr id="1" name="Shape 450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grpSp>
        <p:nvGrpSpPr>
          <p:cNvPr id="23" name="Google Shape;23;p3"/>
          <p:cNvGrpSpPr/>
          <p:nvPr/>
        </p:nvGrpSpPr>
        <p:grpSpPr>
          <a:xfrm>
            <a:off x="-420050" y="-908375"/>
            <a:ext cx="10076735" cy="7902738"/>
            <a:chOff x="-420050" y="-908375"/>
            <a:chExt cx="10076735" cy="7902738"/>
          </a:xfrm>
        </p:grpSpPr>
        <p:sp>
          <p:nvSpPr>
            <p:cNvPr id="24" name="Google Shape;24;p3"/>
            <p:cNvSpPr/>
            <p:nvPr/>
          </p:nvSpPr>
          <p:spPr>
            <a:xfrm>
              <a:off x="-68050" y="3811717"/>
              <a:ext cx="614907" cy="1047811"/>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7615427" y="-57773"/>
              <a:ext cx="1617153" cy="1423903"/>
            </a:xfrm>
            <a:custGeom>
              <a:avLst/>
              <a:gdLst/>
              <a:ahLst/>
              <a:cxnLst/>
              <a:rect l="l" t="t" r="r" b="b"/>
              <a:pathLst>
                <a:path w="33364" h="29377" extrusionOk="0">
                  <a:moveTo>
                    <a:pt x="445" y="1"/>
                  </a:moveTo>
                  <a:cubicBezTo>
                    <a:pt x="302" y="1"/>
                    <a:pt x="151" y="22"/>
                    <a:pt x="0" y="45"/>
                  </a:cubicBezTo>
                  <a:cubicBezTo>
                    <a:pt x="20" y="45"/>
                    <a:pt x="40" y="45"/>
                    <a:pt x="59" y="45"/>
                  </a:cubicBezTo>
                  <a:cubicBezTo>
                    <a:pt x="1683" y="45"/>
                    <a:pt x="3286" y="753"/>
                    <a:pt x="4752" y="1516"/>
                  </a:cubicBezTo>
                  <a:cubicBezTo>
                    <a:pt x="6898" y="2634"/>
                    <a:pt x="8961" y="4198"/>
                    <a:pt x="9958" y="6476"/>
                  </a:cubicBezTo>
                  <a:cubicBezTo>
                    <a:pt x="11006" y="8877"/>
                    <a:pt x="10827" y="11635"/>
                    <a:pt x="10366" y="14155"/>
                  </a:cubicBezTo>
                  <a:cubicBezTo>
                    <a:pt x="9736" y="17630"/>
                    <a:pt x="8407" y="21398"/>
                    <a:pt x="9345" y="24936"/>
                  </a:cubicBezTo>
                  <a:cubicBezTo>
                    <a:pt x="10154" y="27972"/>
                    <a:pt x="12727" y="29102"/>
                    <a:pt x="15471" y="29102"/>
                  </a:cubicBezTo>
                  <a:cubicBezTo>
                    <a:pt x="16424" y="29102"/>
                    <a:pt x="17398" y="28965"/>
                    <a:pt x="18326" y="28725"/>
                  </a:cubicBezTo>
                  <a:cubicBezTo>
                    <a:pt x="21248" y="27969"/>
                    <a:pt x="24215" y="26353"/>
                    <a:pt x="27227" y="26353"/>
                  </a:cubicBezTo>
                  <a:cubicBezTo>
                    <a:pt x="28335" y="26353"/>
                    <a:pt x="29450" y="26572"/>
                    <a:pt x="30570" y="27134"/>
                  </a:cubicBezTo>
                  <a:cubicBezTo>
                    <a:pt x="31647" y="27674"/>
                    <a:pt x="32599" y="28449"/>
                    <a:pt x="33364" y="29377"/>
                  </a:cubicBezTo>
                  <a:lnTo>
                    <a:pt x="33364" y="10"/>
                  </a:lnTo>
                  <a:lnTo>
                    <a:pt x="596" y="10"/>
                  </a:lnTo>
                  <a:cubicBezTo>
                    <a:pt x="547" y="4"/>
                    <a:pt x="496" y="1"/>
                    <a:pt x="4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8233150" y="3499025"/>
              <a:ext cx="971410" cy="1673196"/>
            </a:xfrm>
            <a:custGeom>
              <a:avLst/>
              <a:gdLst/>
              <a:ahLst/>
              <a:cxnLst/>
              <a:rect l="l" t="t" r="r" b="b"/>
              <a:pathLst>
                <a:path w="62783" h="108140" extrusionOk="0">
                  <a:moveTo>
                    <a:pt x="5699" y="1"/>
                  </a:moveTo>
                  <a:cubicBezTo>
                    <a:pt x="3599" y="1"/>
                    <a:pt x="1440" y="820"/>
                    <a:pt x="0" y="2453"/>
                  </a:cubicBezTo>
                  <a:lnTo>
                    <a:pt x="0" y="108139"/>
                  </a:lnTo>
                  <a:lnTo>
                    <a:pt x="60641" y="108139"/>
                  </a:lnTo>
                  <a:cubicBezTo>
                    <a:pt x="62782" y="90176"/>
                    <a:pt x="55581" y="71699"/>
                    <a:pt x="42289" y="59369"/>
                  </a:cubicBezTo>
                  <a:cubicBezTo>
                    <a:pt x="34510" y="52155"/>
                    <a:pt x="25381" y="46379"/>
                    <a:pt x="19623" y="37235"/>
                  </a:cubicBezTo>
                  <a:cubicBezTo>
                    <a:pt x="13812" y="28009"/>
                    <a:pt x="11377" y="17474"/>
                    <a:pt x="12120" y="6634"/>
                  </a:cubicBezTo>
                  <a:cubicBezTo>
                    <a:pt x="12422" y="2202"/>
                    <a:pt x="9140" y="1"/>
                    <a:pt x="5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2700000">
              <a:off x="3363699" y="4610599"/>
              <a:ext cx="1999546" cy="1964513"/>
            </a:xfrm>
            <a:custGeom>
              <a:avLst/>
              <a:gdLst/>
              <a:ahLst/>
              <a:cxnLst/>
              <a:rect l="l" t="t" r="r" b="b"/>
              <a:pathLst>
                <a:path w="49385" h="43570" extrusionOk="0">
                  <a:moveTo>
                    <a:pt x="39467" y="1"/>
                  </a:moveTo>
                  <a:cubicBezTo>
                    <a:pt x="37216" y="1"/>
                    <a:pt x="35049" y="462"/>
                    <a:pt x="32886" y="989"/>
                  </a:cubicBezTo>
                  <a:cubicBezTo>
                    <a:pt x="30056" y="1680"/>
                    <a:pt x="27233" y="2367"/>
                    <a:pt x="24304" y="2517"/>
                  </a:cubicBezTo>
                  <a:cubicBezTo>
                    <a:pt x="22006" y="2636"/>
                    <a:pt x="19704" y="2696"/>
                    <a:pt x="17420" y="3038"/>
                  </a:cubicBezTo>
                  <a:cubicBezTo>
                    <a:pt x="10296" y="4107"/>
                    <a:pt x="5152" y="8009"/>
                    <a:pt x="1509" y="14060"/>
                  </a:cubicBezTo>
                  <a:cubicBezTo>
                    <a:pt x="526" y="15694"/>
                    <a:pt x="1" y="17481"/>
                    <a:pt x="300" y="19434"/>
                  </a:cubicBezTo>
                  <a:cubicBezTo>
                    <a:pt x="582" y="21273"/>
                    <a:pt x="559" y="23123"/>
                    <a:pt x="413" y="24966"/>
                  </a:cubicBezTo>
                  <a:cubicBezTo>
                    <a:pt x="270" y="26727"/>
                    <a:pt x="366" y="28453"/>
                    <a:pt x="725" y="30174"/>
                  </a:cubicBezTo>
                  <a:cubicBezTo>
                    <a:pt x="1246" y="32681"/>
                    <a:pt x="2558" y="34809"/>
                    <a:pt x="3873" y="36952"/>
                  </a:cubicBezTo>
                  <a:cubicBezTo>
                    <a:pt x="4976" y="38752"/>
                    <a:pt x="6421" y="40140"/>
                    <a:pt x="8303" y="41096"/>
                  </a:cubicBezTo>
                  <a:cubicBezTo>
                    <a:pt x="11574" y="42760"/>
                    <a:pt x="15028" y="43569"/>
                    <a:pt x="18163" y="43569"/>
                  </a:cubicBezTo>
                  <a:cubicBezTo>
                    <a:pt x="18346" y="43569"/>
                    <a:pt x="18528" y="43566"/>
                    <a:pt x="18708" y="43561"/>
                  </a:cubicBezTo>
                  <a:cubicBezTo>
                    <a:pt x="18874" y="43564"/>
                    <a:pt x="19039" y="43565"/>
                    <a:pt x="19203" y="43565"/>
                  </a:cubicBezTo>
                  <a:cubicBezTo>
                    <a:pt x="23825" y="43565"/>
                    <a:pt x="27699" y="42455"/>
                    <a:pt x="31560" y="41253"/>
                  </a:cubicBezTo>
                  <a:cubicBezTo>
                    <a:pt x="35217" y="40107"/>
                    <a:pt x="38243" y="38037"/>
                    <a:pt x="40703" y="35112"/>
                  </a:cubicBezTo>
                  <a:cubicBezTo>
                    <a:pt x="44147" y="31011"/>
                    <a:pt x="46581" y="26425"/>
                    <a:pt x="47747" y="21151"/>
                  </a:cubicBezTo>
                  <a:cubicBezTo>
                    <a:pt x="48670" y="16983"/>
                    <a:pt x="49384" y="12825"/>
                    <a:pt x="48986" y="8534"/>
                  </a:cubicBezTo>
                  <a:cubicBezTo>
                    <a:pt x="48554" y="3931"/>
                    <a:pt x="44333" y="62"/>
                    <a:pt x="39700" y="3"/>
                  </a:cubicBezTo>
                  <a:cubicBezTo>
                    <a:pt x="39622" y="2"/>
                    <a:pt x="39545" y="1"/>
                    <a:pt x="394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8;p3"/>
            <p:cNvGrpSpPr/>
            <p:nvPr/>
          </p:nvGrpSpPr>
          <p:grpSpPr>
            <a:xfrm>
              <a:off x="-420050" y="-204200"/>
              <a:ext cx="2280100" cy="1827450"/>
              <a:chOff x="-420050" y="-204200"/>
              <a:chExt cx="2280100" cy="1827450"/>
            </a:xfrm>
          </p:grpSpPr>
          <p:sp>
            <p:nvSpPr>
              <p:cNvPr id="29" name="Google Shape;29;p3"/>
              <p:cNvSpPr/>
              <p:nvPr/>
            </p:nvSpPr>
            <p:spPr>
              <a:xfrm>
                <a:off x="-420050" y="-204200"/>
                <a:ext cx="2280100" cy="1716775"/>
              </a:xfrm>
              <a:custGeom>
                <a:avLst/>
                <a:gdLst/>
                <a:ahLst/>
                <a:cxnLst/>
                <a:rect l="l" t="t" r="r" b="b"/>
                <a:pathLst>
                  <a:path w="91204" h="68671" extrusionOk="0">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1105900" y="478550"/>
                <a:ext cx="174700" cy="108100"/>
              </a:xfrm>
              <a:custGeom>
                <a:avLst/>
                <a:gdLst/>
                <a:ahLst/>
                <a:cxnLst/>
                <a:rect l="l" t="t" r="r" b="b"/>
                <a:pathLst>
                  <a:path w="6988" h="4324" extrusionOk="0">
                    <a:moveTo>
                      <a:pt x="2923" y="0"/>
                    </a:moveTo>
                    <a:cubicBezTo>
                      <a:pt x="2038" y="0"/>
                      <a:pt x="1395" y="587"/>
                      <a:pt x="1037" y="1342"/>
                    </a:cubicBezTo>
                    <a:cubicBezTo>
                      <a:pt x="0" y="3529"/>
                      <a:pt x="840" y="4324"/>
                      <a:pt x="2058" y="4324"/>
                    </a:cubicBezTo>
                    <a:cubicBezTo>
                      <a:pt x="4028" y="4324"/>
                      <a:pt x="6988" y="2248"/>
                      <a:pt x="4619" y="619"/>
                    </a:cubicBezTo>
                    <a:cubicBezTo>
                      <a:pt x="3984" y="183"/>
                      <a:pt x="3416" y="0"/>
                      <a:pt x="29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651050" y="1472550"/>
                <a:ext cx="234000" cy="150700"/>
              </a:xfrm>
              <a:custGeom>
                <a:avLst/>
                <a:gdLst/>
                <a:ahLst/>
                <a:cxnLst/>
                <a:rect l="l" t="t" r="r" b="b"/>
                <a:pathLst>
                  <a:path w="9360" h="6028" extrusionOk="0">
                    <a:moveTo>
                      <a:pt x="3928" y="0"/>
                    </a:moveTo>
                    <a:cubicBezTo>
                      <a:pt x="2889" y="0"/>
                      <a:pt x="1876" y="522"/>
                      <a:pt x="1241" y="1859"/>
                    </a:cubicBezTo>
                    <a:cubicBezTo>
                      <a:pt x="1" y="4475"/>
                      <a:pt x="1885" y="6028"/>
                      <a:pt x="4041" y="6028"/>
                    </a:cubicBezTo>
                    <a:cubicBezTo>
                      <a:pt x="4897" y="6028"/>
                      <a:pt x="5796" y="5783"/>
                      <a:pt x="6559" y="5263"/>
                    </a:cubicBezTo>
                    <a:cubicBezTo>
                      <a:pt x="9360" y="3352"/>
                      <a:pt x="6562" y="0"/>
                      <a:pt x="3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1035300" y="523475"/>
                <a:ext cx="64825" cy="61775"/>
              </a:xfrm>
              <a:custGeom>
                <a:avLst/>
                <a:gdLst/>
                <a:ahLst/>
                <a:cxnLst/>
                <a:rect l="l" t="t" r="r" b="b"/>
                <a:pathLst>
                  <a:path w="2593" h="2471" extrusionOk="0">
                    <a:moveTo>
                      <a:pt x="1319" y="1"/>
                    </a:moveTo>
                    <a:cubicBezTo>
                      <a:pt x="988" y="1"/>
                      <a:pt x="665" y="111"/>
                      <a:pt x="424" y="311"/>
                    </a:cubicBezTo>
                    <a:cubicBezTo>
                      <a:pt x="191" y="503"/>
                      <a:pt x="35" y="780"/>
                      <a:pt x="21" y="1126"/>
                    </a:cubicBezTo>
                    <a:cubicBezTo>
                      <a:pt x="0" y="1575"/>
                      <a:pt x="48" y="2102"/>
                      <a:pt x="426" y="2350"/>
                    </a:cubicBezTo>
                    <a:cubicBezTo>
                      <a:pt x="552" y="2433"/>
                      <a:pt x="691" y="2470"/>
                      <a:pt x="835" y="2470"/>
                    </a:cubicBezTo>
                    <a:cubicBezTo>
                      <a:pt x="1632" y="2470"/>
                      <a:pt x="2592" y="1351"/>
                      <a:pt x="2428" y="651"/>
                    </a:cubicBezTo>
                    <a:cubicBezTo>
                      <a:pt x="2373" y="414"/>
                      <a:pt x="2164" y="244"/>
                      <a:pt x="1944" y="141"/>
                    </a:cubicBezTo>
                    <a:cubicBezTo>
                      <a:pt x="1745" y="46"/>
                      <a:pt x="1530" y="1"/>
                      <a:pt x="13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3"/>
            <p:cNvSpPr/>
            <p:nvPr/>
          </p:nvSpPr>
          <p:spPr>
            <a:xfrm>
              <a:off x="-68050" y="-51900"/>
              <a:ext cx="2343310" cy="2051185"/>
            </a:xfrm>
            <a:custGeom>
              <a:avLst/>
              <a:gdLst/>
              <a:ahLst/>
              <a:cxnLst/>
              <a:rect l="l" t="t" r="r" b="b"/>
              <a:pathLst>
                <a:path w="69960" h="71265" extrusionOk="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flipH="1">
              <a:off x="7313375" y="-908375"/>
              <a:ext cx="2343310" cy="2051185"/>
            </a:xfrm>
            <a:custGeom>
              <a:avLst/>
              <a:gdLst/>
              <a:ahLst/>
              <a:cxnLst/>
              <a:rect l="l" t="t" r="r" b="b"/>
              <a:pathLst>
                <a:path w="69960" h="71265" extrusionOk="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3"/>
          <p:cNvSpPr txBox="1">
            <a:spLocks noGrp="1"/>
          </p:cNvSpPr>
          <p:nvPr>
            <p:ph type="title"/>
          </p:nvPr>
        </p:nvSpPr>
        <p:spPr>
          <a:xfrm>
            <a:off x="2048238" y="1313550"/>
            <a:ext cx="5047500" cy="18030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3600"/>
              <a:buNone/>
              <a:defRPr sz="8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6" name="Google Shape;36;p3"/>
          <p:cNvSpPr txBox="1">
            <a:spLocks noGrp="1"/>
          </p:cNvSpPr>
          <p:nvPr>
            <p:ph type="subTitle" idx="1"/>
          </p:nvPr>
        </p:nvSpPr>
        <p:spPr>
          <a:xfrm>
            <a:off x="2048266" y="3109149"/>
            <a:ext cx="5047500" cy="713400"/>
          </a:xfrm>
          <a:prstGeom prst="rect">
            <a:avLst/>
          </a:prstGeom>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grpSp>
        <p:nvGrpSpPr>
          <p:cNvPr id="72" name="Google Shape;72;p6"/>
          <p:cNvGrpSpPr/>
          <p:nvPr/>
        </p:nvGrpSpPr>
        <p:grpSpPr>
          <a:xfrm>
            <a:off x="-1603775" y="2"/>
            <a:ext cx="11464067" cy="5870805"/>
            <a:chOff x="-1603775" y="2"/>
            <a:chExt cx="11464067" cy="5870805"/>
          </a:xfrm>
        </p:grpSpPr>
        <p:sp>
          <p:nvSpPr>
            <p:cNvPr id="73" name="Google Shape;73;p6"/>
            <p:cNvSpPr/>
            <p:nvPr/>
          </p:nvSpPr>
          <p:spPr>
            <a:xfrm>
              <a:off x="-1603775" y="4091175"/>
              <a:ext cx="3362050" cy="1665525"/>
            </a:xfrm>
            <a:custGeom>
              <a:avLst/>
              <a:gdLst/>
              <a:ahLst/>
              <a:cxnLst/>
              <a:rect l="l" t="t" r="r" b="b"/>
              <a:pathLst>
                <a:path w="134482" h="66621" extrusionOk="0">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a:off x="8667600" y="1063275"/>
              <a:ext cx="695750" cy="588425"/>
            </a:xfrm>
            <a:custGeom>
              <a:avLst/>
              <a:gdLst/>
              <a:ahLst/>
              <a:cxnLst/>
              <a:rect l="l" t="t" r="r" b="b"/>
              <a:pathLst>
                <a:path w="27830" h="23537" extrusionOk="0">
                  <a:moveTo>
                    <a:pt x="17298" y="0"/>
                  </a:moveTo>
                  <a:cubicBezTo>
                    <a:pt x="14384" y="0"/>
                    <a:pt x="11355" y="1565"/>
                    <a:pt x="10215" y="4263"/>
                  </a:cubicBezTo>
                  <a:cubicBezTo>
                    <a:pt x="9067" y="6979"/>
                    <a:pt x="6990" y="6611"/>
                    <a:pt x="4625" y="7647"/>
                  </a:cubicBezTo>
                  <a:cubicBezTo>
                    <a:pt x="2959" y="8375"/>
                    <a:pt x="1386" y="9451"/>
                    <a:pt x="726" y="11215"/>
                  </a:cubicBezTo>
                  <a:cubicBezTo>
                    <a:pt x="1" y="13146"/>
                    <a:pt x="979" y="15440"/>
                    <a:pt x="2140" y="17005"/>
                  </a:cubicBezTo>
                  <a:cubicBezTo>
                    <a:pt x="4997" y="20853"/>
                    <a:pt x="9361" y="23010"/>
                    <a:pt x="14017" y="23450"/>
                  </a:cubicBezTo>
                  <a:cubicBezTo>
                    <a:pt x="14622" y="23508"/>
                    <a:pt x="15233" y="23537"/>
                    <a:pt x="15846" y="23537"/>
                  </a:cubicBezTo>
                  <a:cubicBezTo>
                    <a:pt x="16179" y="23537"/>
                    <a:pt x="16512" y="23528"/>
                    <a:pt x="16846" y="23511"/>
                  </a:cubicBezTo>
                  <a:cubicBezTo>
                    <a:pt x="18414" y="23430"/>
                    <a:pt x="20342" y="23086"/>
                    <a:pt x="21605" y="22071"/>
                  </a:cubicBezTo>
                  <a:cubicBezTo>
                    <a:pt x="22894" y="21034"/>
                    <a:pt x="22844" y="19262"/>
                    <a:pt x="23510" y="17874"/>
                  </a:cubicBezTo>
                  <a:cubicBezTo>
                    <a:pt x="23881" y="17099"/>
                    <a:pt x="24562" y="16489"/>
                    <a:pt x="25074" y="15777"/>
                  </a:cubicBezTo>
                  <a:cubicBezTo>
                    <a:pt x="26452" y="13867"/>
                    <a:pt x="27829" y="11289"/>
                    <a:pt x="27635" y="8858"/>
                  </a:cubicBezTo>
                  <a:cubicBezTo>
                    <a:pt x="27335" y="5106"/>
                    <a:pt x="22642" y="1118"/>
                    <a:pt x="19183" y="232"/>
                  </a:cubicBezTo>
                  <a:cubicBezTo>
                    <a:pt x="18574" y="76"/>
                    <a:pt x="17939" y="0"/>
                    <a:pt x="17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a:off x="8556075" y="1543200"/>
              <a:ext cx="184125" cy="134100"/>
            </a:xfrm>
            <a:custGeom>
              <a:avLst/>
              <a:gdLst/>
              <a:ahLst/>
              <a:cxnLst/>
              <a:rect l="l" t="t" r="r" b="b"/>
              <a:pathLst>
                <a:path w="7365" h="5364" extrusionOk="0">
                  <a:moveTo>
                    <a:pt x="4207" y="1"/>
                  </a:moveTo>
                  <a:cubicBezTo>
                    <a:pt x="3123" y="1"/>
                    <a:pt x="1986" y="345"/>
                    <a:pt x="1141" y="833"/>
                  </a:cubicBezTo>
                  <a:cubicBezTo>
                    <a:pt x="152" y="1397"/>
                    <a:pt x="0" y="2789"/>
                    <a:pt x="660" y="3667"/>
                  </a:cubicBezTo>
                  <a:cubicBezTo>
                    <a:pt x="1078" y="4224"/>
                    <a:pt x="1722" y="4573"/>
                    <a:pt x="2378" y="4808"/>
                  </a:cubicBezTo>
                  <a:cubicBezTo>
                    <a:pt x="3144" y="5084"/>
                    <a:pt x="3949" y="5364"/>
                    <a:pt x="4712" y="5364"/>
                  </a:cubicBezTo>
                  <a:cubicBezTo>
                    <a:pt x="5380" y="5364"/>
                    <a:pt x="6016" y="5150"/>
                    <a:pt x="6568" y="4531"/>
                  </a:cubicBezTo>
                  <a:cubicBezTo>
                    <a:pt x="7052" y="3983"/>
                    <a:pt x="7315" y="3255"/>
                    <a:pt x="7352" y="2525"/>
                  </a:cubicBezTo>
                  <a:cubicBezTo>
                    <a:pt x="7365" y="2247"/>
                    <a:pt x="7345" y="1964"/>
                    <a:pt x="7228" y="1711"/>
                  </a:cubicBezTo>
                  <a:cubicBezTo>
                    <a:pt x="6654" y="466"/>
                    <a:pt x="5466" y="1"/>
                    <a:pt x="42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rot="-1156867">
              <a:off x="6641349" y="4165948"/>
              <a:ext cx="3103418" cy="1226887"/>
            </a:xfrm>
            <a:custGeom>
              <a:avLst/>
              <a:gdLst/>
              <a:ahLst/>
              <a:cxnLst/>
              <a:rect l="l" t="t" r="r" b="b"/>
              <a:pathLst>
                <a:path w="124138" h="49076" extrusionOk="0">
                  <a:moveTo>
                    <a:pt x="124106" y="1"/>
                  </a:moveTo>
                  <a:lnTo>
                    <a:pt x="123857" y="2"/>
                  </a:lnTo>
                  <a:cubicBezTo>
                    <a:pt x="123886" y="4910"/>
                    <a:pt x="120994" y="9749"/>
                    <a:pt x="116660" y="12049"/>
                  </a:cubicBezTo>
                  <a:cubicBezTo>
                    <a:pt x="115776" y="12519"/>
                    <a:pt x="114824" y="12894"/>
                    <a:pt x="113903" y="13260"/>
                  </a:cubicBezTo>
                  <a:cubicBezTo>
                    <a:pt x="113005" y="13617"/>
                    <a:pt x="112073" y="13983"/>
                    <a:pt x="111200" y="14442"/>
                  </a:cubicBezTo>
                  <a:cubicBezTo>
                    <a:pt x="105054" y="17652"/>
                    <a:pt x="103273" y="23996"/>
                    <a:pt x="101554" y="30133"/>
                  </a:cubicBezTo>
                  <a:cubicBezTo>
                    <a:pt x="99950" y="35855"/>
                    <a:pt x="98290" y="41772"/>
                    <a:pt x="93127" y="45291"/>
                  </a:cubicBezTo>
                  <a:cubicBezTo>
                    <a:pt x="89656" y="47655"/>
                    <a:pt x="86237" y="48835"/>
                    <a:pt x="82815" y="48835"/>
                  </a:cubicBezTo>
                  <a:cubicBezTo>
                    <a:pt x="79912" y="48835"/>
                    <a:pt x="77007" y="47985"/>
                    <a:pt x="74066" y="46286"/>
                  </a:cubicBezTo>
                  <a:cubicBezTo>
                    <a:pt x="68472" y="43055"/>
                    <a:pt x="63532" y="37229"/>
                    <a:pt x="59170" y="32085"/>
                  </a:cubicBezTo>
                  <a:cubicBezTo>
                    <a:pt x="58088" y="30809"/>
                    <a:pt x="57064" y="29606"/>
                    <a:pt x="56052" y="28457"/>
                  </a:cubicBezTo>
                  <a:cubicBezTo>
                    <a:pt x="48334" y="19719"/>
                    <a:pt x="39183" y="14551"/>
                    <a:pt x="28856" y="13095"/>
                  </a:cubicBezTo>
                  <a:cubicBezTo>
                    <a:pt x="27553" y="12913"/>
                    <a:pt x="26235" y="12822"/>
                    <a:pt x="24911" y="12822"/>
                  </a:cubicBezTo>
                  <a:cubicBezTo>
                    <a:pt x="20841" y="12822"/>
                    <a:pt x="16716" y="13681"/>
                    <a:pt x="12796" y="15366"/>
                  </a:cubicBezTo>
                  <a:cubicBezTo>
                    <a:pt x="7637" y="17581"/>
                    <a:pt x="3212" y="21054"/>
                    <a:pt x="0" y="25408"/>
                  </a:cubicBezTo>
                  <a:lnTo>
                    <a:pt x="202" y="25556"/>
                  </a:lnTo>
                  <a:cubicBezTo>
                    <a:pt x="5919" y="17807"/>
                    <a:pt x="15517" y="13077"/>
                    <a:pt x="24981" y="13077"/>
                  </a:cubicBezTo>
                  <a:cubicBezTo>
                    <a:pt x="26267" y="13077"/>
                    <a:pt x="27550" y="13164"/>
                    <a:pt x="28821" y="13343"/>
                  </a:cubicBezTo>
                  <a:cubicBezTo>
                    <a:pt x="39089" y="14787"/>
                    <a:pt x="48186" y="19928"/>
                    <a:pt x="55864" y="28622"/>
                  </a:cubicBezTo>
                  <a:cubicBezTo>
                    <a:pt x="56877" y="29765"/>
                    <a:pt x="57898" y="30970"/>
                    <a:pt x="58979" y="32246"/>
                  </a:cubicBezTo>
                  <a:cubicBezTo>
                    <a:pt x="65520" y="39958"/>
                    <a:pt x="73250" y="49076"/>
                    <a:pt x="82825" y="49076"/>
                  </a:cubicBezTo>
                  <a:cubicBezTo>
                    <a:pt x="82826" y="49076"/>
                    <a:pt x="82827" y="49076"/>
                    <a:pt x="82828" y="49076"/>
                  </a:cubicBezTo>
                  <a:cubicBezTo>
                    <a:pt x="86084" y="49074"/>
                    <a:pt x="89559" y="48018"/>
                    <a:pt x="93266" y="45494"/>
                  </a:cubicBezTo>
                  <a:cubicBezTo>
                    <a:pt x="98506" y="41924"/>
                    <a:pt x="100180" y="35964"/>
                    <a:pt x="101794" y="30197"/>
                  </a:cubicBezTo>
                  <a:cubicBezTo>
                    <a:pt x="103578" y="23833"/>
                    <a:pt x="105265" y="17820"/>
                    <a:pt x="111315" y="14662"/>
                  </a:cubicBezTo>
                  <a:cubicBezTo>
                    <a:pt x="112176" y="14210"/>
                    <a:pt x="113101" y="13844"/>
                    <a:pt x="113996" y="13491"/>
                  </a:cubicBezTo>
                  <a:cubicBezTo>
                    <a:pt x="114922" y="13123"/>
                    <a:pt x="115882" y="12744"/>
                    <a:pt x="116779" y="12269"/>
                  </a:cubicBezTo>
                  <a:cubicBezTo>
                    <a:pt x="121194" y="9928"/>
                    <a:pt x="124138" y="4997"/>
                    <a:pt x="124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rot="-5400000">
              <a:off x="-335110" y="335106"/>
              <a:ext cx="1181851" cy="511642"/>
            </a:xfrm>
            <a:custGeom>
              <a:avLst/>
              <a:gdLst/>
              <a:ahLst/>
              <a:cxnLst/>
              <a:rect l="l" t="t" r="r" b="b"/>
              <a:pathLst>
                <a:path w="15816" h="6847" extrusionOk="0">
                  <a:moveTo>
                    <a:pt x="0" y="0"/>
                  </a:moveTo>
                  <a:cubicBezTo>
                    <a:pt x="1127" y="3927"/>
                    <a:pt x="5286" y="6846"/>
                    <a:pt x="10251" y="6846"/>
                  </a:cubicBezTo>
                  <a:cubicBezTo>
                    <a:pt x="12292" y="6846"/>
                    <a:pt x="14199" y="6352"/>
                    <a:pt x="15815" y="5495"/>
                  </a:cubicBezTo>
                  <a:lnTo>
                    <a:pt x="158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6"/>
          <p:cNvSpPr txBox="1">
            <a:spLocks noGrp="1"/>
          </p:cNvSpPr>
          <p:nvPr>
            <p:ph type="title"/>
          </p:nvPr>
        </p:nvSpPr>
        <p:spPr>
          <a:xfrm>
            <a:off x="720000" y="540000"/>
            <a:ext cx="7704000" cy="564300"/>
          </a:xfrm>
          <a:prstGeom prst="rect">
            <a:avLst/>
          </a:prstGeom>
          <a:solidFill>
            <a:schemeClr val="accent2"/>
          </a:solidFill>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50"/>
        <p:cNvGrpSpPr/>
        <p:nvPr/>
      </p:nvGrpSpPr>
      <p:grpSpPr>
        <a:xfrm>
          <a:off x="0" y="0"/>
          <a:ext cx="0" cy="0"/>
          <a:chOff x="0" y="0"/>
          <a:chExt cx="0" cy="0"/>
        </a:xfrm>
      </p:grpSpPr>
      <p:grpSp>
        <p:nvGrpSpPr>
          <p:cNvPr id="2951" name="Google Shape;2951;p8"/>
          <p:cNvGrpSpPr/>
          <p:nvPr/>
        </p:nvGrpSpPr>
        <p:grpSpPr>
          <a:xfrm rot="10800000" flipH="1">
            <a:off x="-1075925" y="-581300"/>
            <a:ext cx="10856857" cy="6458501"/>
            <a:chOff x="-1014250" y="-924075"/>
            <a:chExt cx="10856857" cy="6458501"/>
          </a:xfrm>
        </p:grpSpPr>
        <p:sp>
          <p:nvSpPr>
            <p:cNvPr id="2952" name="Google Shape;2952;p8"/>
            <p:cNvSpPr/>
            <p:nvPr/>
          </p:nvSpPr>
          <p:spPr>
            <a:xfrm>
              <a:off x="5190650" y="-693825"/>
              <a:ext cx="1990597" cy="974098"/>
            </a:xfrm>
            <a:custGeom>
              <a:avLst/>
              <a:gdLst/>
              <a:ahLst/>
              <a:cxnLst/>
              <a:rect l="l" t="t" r="r" b="b"/>
              <a:pathLst>
                <a:path w="52815" h="25845" extrusionOk="0">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8"/>
            <p:cNvSpPr/>
            <p:nvPr/>
          </p:nvSpPr>
          <p:spPr>
            <a:xfrm>
              <a:off x="7405925" y="4195270"/>
              <a:ext cx="965156" cy="816461"/>
            </a:xfrm>
            <a:custGeom>
              <a:avLst/>
              <a:gdLst/>
              <a:ahLst/>
              <a:cxnLst/>
              <a:rect l="l" t="t" r="r" b="b"/>
              <a:pathLst>
                <a:path w="11690" h="9889" extrusionOk="0">
                  <a:moveTo>
                    <a:pt x="6492" y="0"/>
                  </a:moveTo>
                  <a:cubicBezTo>
                    <a:pt x="4576" y="0"/>
                    <a:pt x="2576" y="887"/>
                    <a:pt x="1433" y="2306"/>
                  </a:cubicBezTo>
                  <a:cubicBezTo>
                    <a:pt x="455" y="3521"/>
                    <a:pt x="0" y="5140"/>
                    <a:pt x="204" y="6684"/>
                  </a:cubicBezTo>
                  <a:cubicBezTo>
                    <a:pt x="285" y="7305"/>
                    <a:pt x="477" y="7934"/>
                    <a:pt x="897" y="8402"/>
                  </a:cubicBezTo>
                  <a:cubicBezTo>
                    <a:pt x="1407" y="8971"/>
                    <a:pt x="2177" y="9228"/>
                    <a:pt x="2922" y="9412"/>
                  </a:cubicBezTo>
                  <a:cubicBezTo>
                    <a:pt x="4072" y="9691"/>
                    <a:pt x="5252" y="9850"/>
                    <a:pt x="6435" y="9883"/>
                  </a:cubicBezTo>
                  <a:cubicBezTo>
                    <a:pt x="6551" y="9886"/>
                    <a:pt x="6668" y="9888"/>
                    <a:pt x="6785" y="9888"/>
                  </a:cubicBezTo>
                  <a:cubicBezTo>
                    <a:pt x="7648" y="9888"/>
                    <a:pt x="8525" y="9784"/>
                    <a:pt x="9275" y="9371"/>
                  </a:cubicBezTo>
                  <a:cubicBezTo>
                    <a:pt x="10318" y="8796"/>
                    <a:pt x="10982" y="7685"/>
                    <a:pt x="11268" y="6529"/>
                  </a:cubicBezTo>
                  <a:cubicBezTo>
                    <a:pt x="11690" y="4830"/>
                    <a:pt x="11352" y="2916"/>
                    <a:pt x="10213" y="1585"/>
                  </a:cubicBezTo>
                  <a:cubicBezTo>
                    <a:pt x="9571" y="832"/>
                    <a:pt x="8728" y="370"/>
                    <a:pt x="7807" y="150"/>
                  </a:cubicBezTo>
                  <a:cubicBezTo>
                    <a:pt x="7381" y="49"/>
                    <a:pt x="6939" y="0"/>
                    <a:pt x="64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8"/>
            <p:cNvSpPr/>
            <p:nvPr/>
          </p:nvSpPr>
          <p:spPr>
            <a:xfrm>
              <a:off x="8321605" y="4201132"/>
              <a:ext cx="236872" cy="192701"/>
            </a:xfrm>
            <a:custGeom>
              <a:avLst/>
              <a:gdLst/>
              <a:ahLst/>
              <a:cxnLst/>
              <a:rect l="l" t="t" r="r" b="b"/>
              <a:pathLst>
                <a:path w="2869" h="2334" extrusionOk="0">
                  <a:moveTo>
                    <a:pt x="1489" y="0"/>
                  </a:moveTo>
                  <a:cubicBezTo>
                    <a:pt x="1031" y="0"/>
                    <a:pt x="587" y="190"/>
                    <a:pt x="392" y="608"/>
                  </a:cubicBezTo>
                  <a:cubicBezTo>
                    <a:pt x="0" y="1447"/>
                    <a:pt x="602" y="2334"/>
                    <a:pt x="1493" y="2334"/>
                  </a:cubicBezTo>
                  <a:cubicBezTo>
                    <a:pt x="1511" y="2334"/>
                    <a:pt x="1529" y="2333"/>
                    <a:pt x="1548" y="2333"/>
                  </a:cubicBezTo>
                  <a:cubicBezTo>
                    <a:pt x="2206" y="2305"/>
                    <a:pt x="2851" y="1769"/>
                    <a:pt x="2860" y="1107"/>
                  </a:cubicBezTo>
                  <a:cubicBezTo>
                    <a:pt x="2868" y="410"/>
                    <a:pt x="2163" y="0"/>
                    <a:pt x="14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8"/>
            <p:cNvSpPr/>
            <p:nvPr/>
          </p:nvSpPr>
          <p:spPr>
            <a:xfrm>
              <a:off x="575575" y="2541825"/>
              <a:ext cx="116375" cy="96850"/>
            </a:xfrm>
            <a:custGeom>
              <a:avLst/>
              <a:gdLst/>
              <a:ahLst/>
              <a:cxnLst/>
              <a:rect l="l" t="t" r="r" b="b"/>
              <a:pathLst>
                <a:path w="4655" h="3874" extrusionOk="0">
                  <a:moveTo>
                    <a:pt x="1876" y="0"/>
                  </a:moveTo>
                  <a:cubicBezTo>
                    <a:pt x="1658" y="0"/>
                    <a:pt x="1447" y="21"/>
                    <a:pt x="1254" y="60"/>
                  </a:cubicBezTo>
                  <a:cubicBezTo>
                    <a:pt x="624" y="189"/>
                    <a:pt x="1" y="471"/>
                    <a:pt x="104" y="1234"/>
                  </a:cubicBezTo>
                  <a:cubicBezTo>
                    <a:pt x="162" y="1659"/>
                    <a:pt x="422" y="2026"/>
                    <a:pt x="674" y="2369"/>
                  </a:cubicBezTo>
                  <a:cubicBezTo>
                    <a:pt x="1119" y="2978"/>
                    <a:pt x="1482" y="3873"/>
                    <a:pt x="2329" y="3873"/>
                  </a:cubicBezTo>
                  <a:cubicBezTo>
                    <a:pt x="2339" y="3873"/>
                    <a:pt x="2350" y="3873"/>
                    <a:pt x="2360" y="3873"/>
                  </a:cubicBezTo>
                  <a:cubicBezTo>
                    <a:pt x="3066" y="3858"/>
                    <a:pt x="3736" y="3303"/>
                    <a:pt x="4093" y="2730"/>
                  </a:cubicBezTo>
                  <a:cubicBezTo>
                    <a:pt x="4209" y="2545"/>
                    <a:pt x="4292" y="2351"/>
                    <a:pt x="4331" y="2164"/>
                  </a:cubicBezTo>
                  <a:cubicBezTo>
                    <a:pt x="4654" y="674"/>
                    <a:pt x="3140" y="0"/>
                    <a:pt x="18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8"/>
            <p:cNvSpPr/>
            <p:nvPr/>
          </p:nvSpPr>
          <p:spPr>
            <a:xfrm>
              <a:off x="-880075" y="-924075"/>
              <a:ext cx="2573100" cy="2668500"/>
            </a:xfrm>
            <a:custGeom>
              <a:avLst/>
              <a:gdLst/>
              <a:ahLst/>
              <a:cxnLst/>
              <a:rect l="l" t="t" r="r" b="b"/>
              <a:pathLst>
                <a:path w="102924" h="106740" extrusionOk="0">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8"/>
            <p:cNvSpPr/>
            <p:nvPr/>
          </p:nvSpPr>
          <p:spPr>
            <a:xfrm>
              <a:off x="534075" y="2081475"/>
              <a:ext cx="371850" cy="522300"/>
            </a:xfrm>
            <a:custGeom>
              <a:avLst/>
              <a:gdLst/>
              <a:ahLst/>
              <a:cxnLst/>
              <a:rect l="l" t="t" r="r" b="b"/>
              <a:pathLst>
                <a:path w="14874" h="20892" extrusionOk="0">
                  <a:moveTo>
                    <a:pt x="6651" y="0"/>
                  </a:moveTo>
                  <a:cubicBezTo>
                    <a:pt x="5334" y="0"/>
                    <a:pt x="4001" y="425"/>
                    <a:pt x="2951" y="1228"/>
                  </a:cubicBezTo>
                  <a:cubicBezTo>
                    <a:pt x="949" y="2761"/>
                    <a:pt x="0" y="5451"/>
                    <a:pt x="302" y="7957"/>
                  </a:cubicBezTo>
                  <a:cubicBezTo>
                    <a:pt x="681" y="11113"/>
                    <a:pt x="2785" y="13776"/>
                    <a:pt x="4993" y="16061"/>
                  </a:cubicBezTo>
                  <a:cubicBezTo>
                    <a:pt x="6418" y="17539"/>
                    <a:pt x="9415" y="20891"/>
                    <a:pt x="11788" y="20891"/>
                  </a:cubicBezTo>
                  <a:cubicBezTo>
                    <a:pt x="12629" y="20891"/>
                    <a:pt x="13391" y="20470"/>
                    <a:pt x="13977" y="19395"/>
                  </a:cubicBezTo>
                  <a:cubicBezTo>
                    <a:pt x="14874" y="17749"/>
                    <a:pt x="14125" y="16144"/>
                    <a:pt x="13718" y="14543"/>
                  </a:cubicBezTo>
                  <a:cubicBezTo>
                    <a:pt x="13091" y="12084"/>
                    <a:pt x="12944" y="9756"/>
                    <a:pt x="12696" y="7230"/>
                  </a:cubicBezTo>
                  <a:cubicBezTo>
                    <a:pt x="12472" y="4939"/>
                    <a:pt x="11797" y="2506"/>
                    <a:pt x="9983" y="1091"/>
                  </a:cubicBezTo>
                  <a:cubicBezTo>
                    <a:pt x="9035" y="352"/>
                    <a:pt x="7850" y="0"/>
                    <a:pt x="66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8"/>
            <p:cNvSpPr/>
            <p:nvPr/>
          </p:nvSpPr>
          <p:spPr>
            <a:xfrm rot="3192206" flipH="1">
              <a:off x="-1145304" y="3310873"/>
              <a:ext cx="3103577" cy="1226950"/>
            </a:xfrm>
            <a:custGeom>
              <a:avLst/>
              <a:gdLst/>
              <a:ahLst/>
              <a:cxnLst/>
              <a:rect l="l" t="t" r="r" b="b"/>
              <a:pathLst>
                <a:path w="124138" h="49076" extrusionOk="0">
                  <a:moveTo>
                    <a:pt x="124106" y="1"/>
                  </a:moveTo>
                  <a:lnTo>
                    <a:pt x="123857" y="2"/>
                  </a:lnTo>
                  <a:cubicBezTo>
                    <a:pt x="123886" y="4910"/>
                    <a:pt x="120994" y="9749"/>
                    <a:pt x="116660" y="12049"/>
                  </a:cubicBezTo>
                  <a:cubicBezTo>
                    <a:pt x="115776" y="12519"/>
                    <a:pt x="114824" y="12894"/>
                    <a:pt x="113903" y="13260"/>
                  </a:cubicBezTo>
                  <a:cubicBezTo>
                    <a:pt x="113005" y="13617"/>
                    <a:pt x="112073" y="13983"/>
                    <a:pt x="111200" y="14442"/>
                  </a:cubicBezTo>
                  <a:cubicBezTo>
                    <a:pt x="105054" y="17652"/>
                    <a:pt x="103273" y="23996"/>
                    <a:pt x="101554" y="30133"/>
                  </a:cubicBezTo>
                  <a:cubicBezTo>
                    <a:pt x="99950" y="35855"/>
                    <a:pt x="98290" y="41772"/>
                    <a:pt x="93127" y="45291"/>
                  </a:cubicBezTo>
                  <a:cubicBezTo>
                    <a:pt x="89656" y="47655"/>
                    <a:pt x="86237" y="48835"/>
                    <a:pt x="82815" y="48835"/>
                  </a:cubicBezTo>
                  <a:cubicBezTo>
                    <a:pt x="79912" y="48835"/>
                    <a:pt x="77007" y="47985"/>
                    <a:pt x="74066" y="46286"/>
                  </a:cubicBezTo>
                  <a:cubicBezTo>
                    <a:pt x="68472" y="43055"/>
                    <a:pt x="63532" y="37229"/>
                    <a:pt x="59170" y="32085"/>
                  </a:cubicBezTo>
                  <a:cubicBezTo>
                    <a:pt x="58088" y="30809"/>
                    <a:pt x="57064" y="29606"/>
                    <a:pt x="56052" y="28457"/>
                  </a:cubicBezTo>
                  <a:cubicBezTo>
                    <a:pt x="48334" y="19719"/>
                    <a:pt x="39183" y="14551"/>
                    <a:pt x="28856" y="13095"/>
                  </a:cubicBezTo>
                  <a:cubicBezTo>
                    <a:pt x="27553" y="12913"/>
                    <a:pt x="26235" y="12822"/>
                    <a:pt x="24911" y="12822"/>
                  </a:cubicBezTo>
                  <a:cubicBezTo>
                    <a:pt x="20841" y="12822"/>
                    <a:pt x="16716" y="13681"/>
                    <a:pt x="12796" y="15366"/>
                  </a:cubicBezTo>
                  <a:cubicBezTo>
                    <a:pt x="7637" y="17581"/>
                    <a:pt x="3212" y="21054"/>
                    <a:pt x="0" y="25408"/>
                  </a:cubicBezTo>
                  <a:lnTo>
                    <a:pt x="202" y="25556"/>
                  </a:lnTo>
                  <a:cubicBezTo>
                    <a:pt x="5919" y="17807"/>
                    <a:pt x="15517" y="13077"/>
                    <a:pt x="24981" y="13077"/>
                  </a:cubicBezTo>
                  <a:cubicBezTo>
                    <a:pt x="26267" y="13077"/>
                    <a:pt x="27550" y="13164"/>
                    <a:pt x="28821" y="13343"/>
                  </a:cubicBezTo>
                  <a:cubicBezTo>
                    <a:pt x="39089" y="14787"/>
                    <a:pt x="48186" y="19928"/>
                    <a:pt x="55864" y="28622"/>
                  </a:cubicBezTo>
                  <a:cubicBezTo>
                    <a:pt x="56877" y="29765"/>
                    <a:pt x="57898" y="30970"/>
                    <a:pt x="58979" y="32246"/>
                  </a:cubicBezTo>
                  <a:cubicBezTo>
                    <a:pt x="65520" y="39958"/>
                    <a:pt x="73250" y="49076"/>
                    <a:pt x="82825" y="49076"/>
                  </a:cubicBezTo>
                  <a:cubicBezTo>
                    <a:pt x="82826" y="49076"/>
                    <a:pt x="82827" y="49076"/>
                    <a:pt x="82828" y="49076"/>
                  </a:cubicBezTo>
                  <a:cubicBezTo>
                    <a:pt x="86084" y="49074"/>
                    <a:pt x="89559" y="48018"/>
                    <a:pt x="93266" y="45494"/>
                  </a:cubicBezTo>
                  <a:cubicBezTo>
                    <a:pt x="98506" y="41924"/>
                    <a:pt x="100180" y="35964"/>
                    <a:pt x="101794" y="30197"/>
                  </a:cubicBezTo>
                  <a:cubicBezTo>
                    <a:pt x="103578" y="23833"/>
                    <a:pt x="105265" y="17820"/>
                    <a:pt x="111315" y="14662"/>
                  </a:cubicBezTo>
                  <a:cubicBezTo>
                    <a:pt x="112176" y="14210"/>
                    <a:pt x="113101" y="13844"/>
                    <a:pt x="113996" y="13491"/>
                  </a:cubicBezTo>
                  <a:cubicBezTo>
                    <a:pt x="114922" y="13123"/>
                    <a:pt x="115882" y="12744"/>
                    <a:pt x="116779" y="12269"/>
                  </a:cubicBezTo>
                  <a:cubicBezTo>
                    <a:pt x="121194" y="9928"/>
                    <a:pt x="124138" y="4997"/>
                    <a:pt x="124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8"/>
            <p:cNvSpPr/>
            <p:nvPr/>
          </p:nvSpPr>
          <p:spPr>
            <a:xfrm>
              <a:off x="7988975" y="1814613"/>
              <a:ext cx="1853632" cy="2023131"/>
            </a:xfrm>
            <a:custGeom>
              <a:avLst/>
              <a:gdLst/>
              <a:ahLst/>
              <a:cxnLst/>
              <a:rect l="l" t="t" r="r" b="b"/>
              <a:pathLst>
                <a:path w="27504" h="30019" extrusionOk="0">
                  <a:moveTo>
                    <a:pt x="12111" y="0"/>
                  </a:moveTo>
                  <a:cubicBezTo>
                    <a:pt x="11000" y="0"/>
                    <a:pt x="9863" y="292"/>
                    <a:pt x="8793" y="877"/>
                  </a:cubicBezTo>
                  <a:cubicBezTo>
                    <a:pt x="7511" y="1578"/>
                    <a:pt x="6715" y="2780"/>
                    <a:pt x="6402" y="4181"/>
                  </a:cubicBezTo>
                  <a:cubicBezTo>
                    <a:pt x="5143" y="9849"/>
                    <a:pt x="1" y="16618"/>
                    <a:pt x="3240" y="22241"/>
                  </a:cubicBezTo>
                  <a:cubicBezTo>
                    <a:pt x="5203" y="25648"/>
                    <a:pt x="9419" y="30018"/>
                    <a:pt x="13735" y="30018"/>
                  </a:cubicBezTo>
                  <a:cubicBezTo>
                    <a:pt x="13810" y="30018"/>
                    <a:pt x="13885" y="30017"/>
                    <a:pt x="13961" y="30014"/>
                  </a:cubicBezTo>
                  <a:cubicBezTo>
                    <a:pt x="16307" y="29931"/>
                    <a:pt x="18646" y="29580"/>
                    <a:pt x="20913" y="28969"/>
                  </a:cubicBezTo>
                  <a:cubicBezTo>
                    <a:pt x="22783" y="28468"/>
                    <a:pt x="24772" y="27647"/>
                    <a:pt x="25645" y="25919"/>
                  </a:cubicBezTo>
                  <a:cubicBezTo>
                    <a:pt x="27503" y="22241"/>
                    <a:pt x="24741" y="19168"/>
                    <a:pt x="22193" y="16100"/>
                  </a:cubicBezTo>
                  <a:cubicBezTo>
                    <a:pt x="20675" y="14271"/>
                    <a:pt x="19231" y="12448"/>
                    <a:pt x="18887" y="10499"/>
                  </a:cubicBezTo>
                  <a:cubicBezTo>
                    <a:pt x="18388" y="7678"/>
                    <a:pt x="18911" y="4803"/>
                    <a:pt x="16979" y="2388"/>
                  </a:cubicBezTo>
                  <a:cubicBezTo>
                    <a:pt x="15706" y="796"/>
                    <a:pt x="13944" y="0"/>
                    <a:pt x="12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8"/>
            <p:cNvSpPr/>
            <p:nvPr/>
          </p:nvSpPr>
          <p:spPr>
            <a:xfrm rot="5544774">
              <a:off x="7596689" y="-350795"/>
              <a:ext cx="1748977" cy="1781601"/>
            </a:xfrm>
            <a:custGeom>
              <a:avLst/>
              <a:gdLst/>
              <a:ahLst/>
              <a:cxnLst/>
              <a:rect l="l" t="t" r="r" b="b"/>
              <a:pathLst>
                <a:path w="69960" h="71265" extrusionOk="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1" name="Google Shape;2961;p8"/>
          <p:cNvSpPr txBox="1">
            <a:spLocks noGrp="1"/>
          </p:cNvSpPr>
          <p:nvPr>
            <p:ph type="title"/>
          </p:nvPr>
        </p:nvSpPr>
        <p:spPr>
          <a:xfrm>
            <a:off x="2096550" y="1053600"/>
            <a:ext cx="4950900" cy="2529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962" name="Google Shape;2962;p8"/>
          <p:cNvSpPr txBox="1">
            <a:spLocks noGrp="1"/>
          </p:cNvSpPr>
          <p:nvPr>
            <p:ph type="subTitle" idx="1"/>
          </p:nvPr>
        </p:nvSpPr>
        <p:spPr>
          <a:xfrm>
            <a:off x="2096700" y="3582900"/>
            <a:ext cx="4950900" cy="50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160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63"/>
        <p:cNvGrpSpPr/>
        <p:nvPr/>
      </p:nvGrpSpPr>
      <p:grpSpPr>
        <a:xfrm>
          <a:off x="0" y="0"/>
          <a:ext cx="0" cy="0"/>
          <a:chOff x="0" y="0"/>
          <a:chExt cx="0" cy="0"/>
        </a:xfrm>
      </p:grpSpPr>
      <p:sp>
        <p:nvSpPr>
          <p:cNvPr id="2964" name="Google Shape;2964;p9"/>
          <p:cNvSpPr txBox="1">
            <a:spLocks noGrp="1"/>
          </p:cNvSpPr>
          <p:nvPr>
            <p:ph type="title"/>
          </p:nvPr>
        </p:nvSpPr>
        <p:spPr>
          <a:xfrm>
            <a:off x="2132425" y="1159150"/>
            <a:ext cx="4879200" cy="2452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965" name="Google Shape;2965;p9"/>
          <p:cNvSpPr txBox="1">
            <a:spLocks noGrp="1"/>
          </p:cNvSpPr>
          <p:nvPr>
            <p:ph type="subTitle" idx="1"/>
          </p:nvPr>
        </p:nvSpPr>
        <p:spPr>
          <a:xfrm>
            <a:off x="2132375" y="3500450"/>
            <a:ext cx="4879200" cy="483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2966" name="Google Shape;2966;p9"/>
          <p:cNvGrpSpPr/>
          <p:nvPr/>
        </p:nvGrpSpPr>
        <p:grpSpPr>
          <a:xfrm rot="10800000" flipH="1">
            <a:off x="-839422" y="-1085620"/>
            <a:ext cx="10059436" cy="7096482"/>
            <a:chOff x="-839422" y="-853970"/>
            <a:chExt cx="10059436" cy="7096482"/>
          </a:xfrm>
        </p:grpSpPr>
        <p:sp>
          <p:nvSpPr>
            <p:cNvPr id="2967" name="Google Shape;2967;p9"/>
            <p:cNvSpPr/>
            <p:nvPr/>
          </p:nvSpPr>
          <p:spPr>
            <a:xfrm>
              <a:off x="7838850" y="-50407"/>
              <a:ext cx="1381164" cy="106374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9"/>
            <p:cNvSpPr/>
            <p:nvPr/>
          </p:nvSpPr>
          <p:spPr>
            <a:xfrm rot="-5400000">
              <a:off x="-335098" y="335106"/>
              <a:ext cx="1181851" cy="511642"/>
            </a:xfrm>
            <a:custGeom>
              <a:avLst/>
              <a:gdLst/>
              <a:ahLst/>
              <a:cxnLst/>
              <a:rect l="l" t="t" r="r" b="b"/>
              <a:pathLst>
                <a:path w="15816" h="6847" extrusionOk="0">
                  <a:moveTo>
                    <a:pt x="0" y="0"/>
                  </a:moveTo>
                  <a:cubicBezTo>
                    <a:pt x="1127" y="3927"/>
                    <a:pt x="5286" y="6846"/>
                    <a:pt x="10251" y="6846"/>
                  </a:cubicBezTo>
                  <a:cubicBezTo>
                    <a:pt x="12292" y="6846"/>
                    <a:pt x="14199" y="6352"/>
                    <a:pt x="15815" y="5495"/>
                  </a:cubicBezTo>
                  <a:lnTo>
                    <a:pt x="1581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9"/>
            <p:cNvSpPr/>
            <p:nvPr/>
          </p:nvSpPr>
          <p:spPr>
            <a:xfrm rot="2700000">
              <a:off x="-437688" y="3858749"/>
              <a:ext cx="1999546" cy="1964513"/>
            </a:xfrm>
            <a:custGeom>
              <a:avLst/>
              <a:gdLst/>
              <a:ahLst/>
              <a:cxnLst/>
              <a:rect l="l" t="t" r="r" b="b"/>
              <a:pathLst>
                <a:path w="49385" h="43570" extrusionOk="0">
                  <a:moveTo>
                    <a:pt x="39467" y="1"/>
                  </a:moveTo>
                  <a:cubicBezTo>
                    <a:pt x="37216" y="1"/>
                    <a:pt x="35049" y="462"/>
                    <a:pt x="32886" y="989"/>
                  </a:cubicBezTo>
                  <a:cubicBezTo>
                    <a:pt x="30056" y="1680"/>
                    <a:pt x="27233" y="2367"/>
                    <a:pt x="24304" y="2517"/>
                  </a:cubicBezTo>
                  <a:cubicBezTo>
                    <a:pt x="22006" y="2636"/>
                    <a:pt x="19704" y="2696"/>
                    <a:pt x="17420" y="3038"/>
                  </a:cubicBezTo>
                  <a:cubicBezTo>
                    <a:pt x="10296" y="4107"/>
                    <a:pt x="5152" y="8009"/>
                    <a:pt x="1509" y="14060"/>
                  </a:cubicBezTo>
                  <a:cubicBezTo>
                    <a:pt x="526" y="15694"/>
                    <a:pt x="1" y="17481"/>
                    <a:pt x="300" y="19434"/>
                  </a:cubicBezTo>
                  <a:cubicBezTo>
                    <a:pt x="582" y="21273"/>
                    <a:pt x="559" y="23123"/>
                    <a:pt x="413" y="24966"/>
                  </a:cubicBezTo>
                  <a:cubicBezTo>
                    <a:pt x="270" y="26727"/>
                    <a:pt x="366" y="28453"/>
                    <a:pt x="725" y="30174"/>
                  </a:cubicBezTo>
                  <a:cubicBezTo>
                    <a:pt x="1246" y="32681"/>
                    <a:pt x="2558" y="34809"/>
                    <a:pt x="3873" y="36952"/>
                  </a:cubicBezTo>
                  <a:cubicBezTo>
                    <a:pt x="4976" y="38752"/>
                    <a:pt x="6421" y="40140"/>
                    <a:pt x="8303" y="41096"/>
                  </a:cubicBezTo>
                  <a:cubicBezTo>
                    <a:pt x="11574" y="42760"/>
                    <a:pt x="15028" y="43569"/>
                    <a:pt x="18163" y="43569"/>
                  </a:cubicBezTo>
                  <a:cubicBezTo>
                    <a:pt x="18346" y="43569"/>
                    <a:pt x="18528" y="43566"/>
                    <a:pt x="18708" y="43561"/>
                  </a:cubicBezTo>
                  <a:cubicBezTo>
                    <a:pt x="18874" y="43564"/>
                    <a:pt x="19039" y="43565"/>
                    <a:pt x="19203" y="43565"/>
                  </a:cubicBezTo>
                  <a:cubicBezTo>
                    <a:pt x="23825" y="43565"/>
                    <a:pt x="27699" y="42455"/>
                    <a:pt x="31560" y="41253"/>
                  </a:cubicBezTo>
                  <a:cubicBezTo>
                    <a:pt x="35217" y="40107"/>
                    <a:pt x="38243" y="38037"/>
                    <a:pt x="40703" y="35112"/>
                  </a:cubicBezTo>
                  <a:cubicBezTo>
                    <a:pt x="44147" y="31011"/>
                    <a:pt x="46581" y="26425"/>
                    <a:pt x="47747" y="21151"/>
                  </a:cubicBezTo>
                  <a:cubicBezTo>
                    <a:pt x="48670" y="16983"/>
                    <a:pt x="49384" y="12825"/>
                    <a:pt x="48986" y="8534"/>
                  </a:cubicBezTo>
                  <a:cubicBezTo>
                    <a:pt x="48554" y="3931"/>
                    <a:pt x="44333" y="62"/>
                    <a:pt x="39700" y="3"/>
                  </a:cubicBezTo>
                  <a:cubicBezTo>
                    <a:pt x="39622" y="2"/>
                    <a:pt x="39545" y="1"/>
                    <a:pt x="39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9"/>
            <p:cNvSpPr/>
            <p:nvPr/>
          </p:nvSpPr>
          <p:spPr>
            <a:xfrm rot="1513357">
              <a:off x="627935" y="891031"/>
              <a:ext cx="235164" cy="271749"/>
            </a:xfrm>
            <a:custGeom>
              <a:avLst/>
              <a:gdLst/>
              <a:ahLst/>
              <a:cxnLst/>
              <a:rect l="l" t="t" r="r" b="b"/>
              <a:pathLst>
                <a:path w="1356" h="1567" extrusionOk="0">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1" name="Google Shape;2971;p9"/>
            <p:cNvGrpSpPr/>
            <p:nvPr/>
          </p:nvGrpSpPr>
          <p:grpSpPr>
            <a:xfrm rot="6103998">
              <a:off x="7169555" y="3945872"/>
              <a:ext cx="1738111" cy="1315249"/>
              <a:chOff x="365800" y="4214437"/>
              <a:chExt cx="4336883" cy="3281771"/>
            </a:xfrm>
          </p:grpSpPr>
          <p:sp>
            <p:nvSpPr>
              <p:cNvPr id="2972" name="Google Shape;2972;p9"/>
              <p:cNvSpPr/>
              <p:nvPr/>
            </p:nvSpPr>
            <p:spPr>
              <a:xfrm rot="2700000">
                <a:off x="1094547" y="4463877"/>
                <a:ext cx="1301111" cy="1437882"/>
              </a:xfrm>
              <a:custGeom>
                <a:avLst/>
                <a:gdLst/>
                <a:ahLst/>
                <a:cxnLst/>
                <a:rect l="l" t="t" r="r" b="b"/>
                <a:pathLst>
                  <a:path w="8381" h="9262" extrusionOk="0">
                    <a:moveTo>
                      <a:pt x="4431" y="0"/>
                    </a:moveTo>
                    <a:cubicBezTo>
                      <a:pt x="4060" y="0"/>
                      <a:pt x="3680" y="67"/>
                      <a:pt x="3302" y="203"/>
                    </a:cubicBezTo>
                    <a:cubicBezTo>
                      <a:pt x="2213" y="598"/>
                      <a:pt x="1645" y="1452"/>
                      <a:pt x="1256" y="2468"/>
                    </a:cubicBezTo>
                    <a:cubicBezTo>
                      <a:pt x="1113" y="2843"/>
                      <a:pt x="941" y="3195"/>
                      <a:pt x="705" y="3520"/>
                    </a:cubicBezTo>
                    <a:cubicBezTo>
                      <a:pt x="151" y="4285"/>
                      <a:pt x="1" y="5128"/>
                      <a:pt x="214" y="6044"/>
                    </a:cubicBezTo>
                    <a:cubicBezTo>
                      <a:pt x="609" y="7752"/>
                      <a:pt x="2004" y="8960"/>
                      <a:pt x="3857" y="9219"/>
                    </a:cubicBezTo>
                    <a:cubicBezTo>
                      <a:pt x="4055" y="9247"/>
                      <a:pt x="4251" y="9262"/>
                      <a:pt x="4443" y="9262"/>
                    </a:cubicBezTo>
                    <a:cubicBezTo>
                      <a:pt x="5009" y="9262"/>
                      <a:pt x="5547" y="9133"/>
                      <a:pt x="6065" y="8831"/>
                    </a:cubicBezTo>
                    <a:cubicBezTo>
                      <a:pt x="7675" y="7897"/>
                      <a:pt x="8360" y="6466"/>
                      <a:pt x="8363" y="4909"/>
                    </a:cubicBezTo>
                    <a:cubicBezTo>
                      <a:pt x="8380" y="3919"/>
                      <a:pt x="8253" y="3218"/>
                      <a:pt x="7825" y="2600"/>
                    </a:cubicBezTo>
                    <a:cubicBezTo>
                      <a:pt x="7507" y="2145"/>
                      <a:pt x="7191" y="1691"/>
                      <a:pt x="6859" y="1245"/>
                    </a:cubicBezTo>
                    <a:cubicBezTo>
                      <a:pt x="6249" y="430"/>
                      <a:pt x="5372" y="0"/>
                      <a:pt x="44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3" name="Google Shape;2973;p9"/>
              <p:cNvGrpSpPr/>
              <p:nvPr/>
            </p:nvGrpSpPr>
            <p:grpSpPr>
              <a:xfrm rot="1513453">
                <a:off x="639078" y="5031218"/>
                <a:ext cx="3882251" cy="1719749"/>
                <a:chOff x="-1207072" y="4254396"/>
                <a:chExt cx="1379987" cy="611303"/>
              </a:xfrm>
            </p:grpSpPr>
            <p:sp>
              <p:nvSpPr>
                <p:cNvPr id="2974" name="Google Shape;2974;p9"/>
                <p:cNvSpPr/>
                <p:nvPr/>
              </p:nvSpPr>
              <p:spPr>
                <a:xfrm>
                  <a:off x="-160216" y="4791396"/>
                  <a:ext cx="64298" cy="74303"/>
                </a:xfrm>
                <a:custGeom>
                  <a:avLst/>
                  <a:gdLst/>
                  <a:ahLst/>
                  <a:cxnLst/>
                  <a:rect l="l" t="t" r="r" b="b"/>
                  <a:pathLst>
                    <a:path w="1356" h="1567" extrusionOk="0">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9"/>
                <p:cNvSpPr/>
                <p:nvPr/>
              </p:nvSpPr>
              <p:spPr>
                <a:xfrm>
                  <a:off x="-551519" y="4545246"/>
                  <a:ext cx="46469" cy="59130"/>
                </a:xfrm>
                <a:custGeom>
                  <a:avLst/>
                  <a:gdLst/>
                  <a:ahLst/>
                  <a:cxnLst/>
                  <a:rect l="l" t="t" r="r" b="b"/>
                  <a:pathLst>
                    <a:path w="980" h="1247" extrusionOk="0">
                      <a:moveTo>
                        <a:pt x="543" y="1"/>
                      </a:moveTo>
                      <a:cubicBezTo>
                        <a:pt x="216" y="1"/>
                        <a:pt x="55" y="205"/>
                        <a:pt x="0" y="533"/>
                      </a:cubicBezTo>
                      <a:cubicBezTo>
                        <a:pt x="83" y="809"/>
                        <a:pt x="60" y="1157"/>
                        <a:pt x="446" y="1243"/>
                      </a:cubicBezTo>
                      <a:cubicBezTo>
                        <a:pt x="455" y="1245"/>
                        <a:pt x="465" y="1246"/>
                        <a:pt x="474" y="1246"/>
                      </a:cubicBezTo>
                      <a:cubicBezTo>
                        <a:pt x="683" y="1246"/>
                        <a:pt x="980" y="776"/>
                        <a:pt x="977" y="443"/>
                      </a:cubicBezTo>
                      <a:cubicBezTo>
                        <a:pt x="977" y="180"/>
                        <a:pt x="844" y="15"/>
                        <a:pt x="575" y="1"/>
                      </a:cubicBezTo>
                      <a:cubicBezTo>
                        <a:pt x="564" y="1"/>
                        <a:pt x="553" y="1"/>
                        <a:pt x="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9"/>
                <p:cNvSpPr/>
                <p:nvPr/>
              </p:nvSpPr>
              <p:spPr>
                <a:xfrm>
                  <a:off x="-1207072" y="4254396"/>
                  <a:ext cx="43387" cy="44620"/>
                </a:xfrm>
                <a:custGeom>
                  <a:avLst/>
                  <a:gdLst/>
                  <a:ahLst/>
                  <a:cxnLst/>
                  <a:rect l="l" t="t" r="r" b="b"/>
                  <a:pathLst>
                    <a:path w="915" h="941" extrusionOk="0">
                      <a:moveTo>
                        <a:pt x="412" y="1"/>
                      </a:moveTo>
                      <a:cubicBezTo>
                        <a:pt x="136" y="1"/>
                        <a:pt x="4" y="186"/>
                        <a:pt x="1" y="489"/>
                      </a:cubicBezTo>
                      <a:cubicBezTo>
                        <a:pt x="17" y="765"/>
                        <a:pt x="174" y="938"/>
                        <a:pt x="476" y="941"/>
                      </a:cubicBezTo>
                      <a:cubicBezTo>
                        <a:pt x="768" y="941"/>
                        <a:pt x="914" y="775"/>
                        <a:pt x="905" y="486"/>
                      </a:cubicBezTo>
                      <a:cubicBezTo>
                        <a:pt x="894" y="187"/>
                        <a:pt x="721" y="7"/>
                        <a:pt x="426" y="1"/>
                      </a:cubicBezTo>
                      <a:cubicBezTo>
                        <a:pt x="422" y="1"/>
                        <a:pt x="417"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9"/>
                <p:cNvSpPr/>
                <p:nvPr/>
              </p:nvSpPr>
              <p:spPr>
                <a:xfrm>
                  <a:off x="-595937" y="4647767"/>
                  <a:ext cx="35468" cy="28498"/>
                </a:xfrm>
                <a:custGeom>
                  <a:avLst/>
                  <a:gdLst/>
                  <a:ahLst/>
                  <a:cxnLst/>
                  <a:rect l="l" t="t" r="r" b="b"/>
                  <a:pathLst>
                    <a:path w="748" h="601" extrusionOk="0">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9"/>
                <p:cNvSpPr/>
                <p:nvPr/>
              </p:nvSpPr>
              <p:spPr>
                <a:xfrm>
                  <a:off x="148922" y="4571245"/>
                  <a:ext cx="23993" cy="31438"/>
                </a:xfrm>
                <a:custGeom>
                  <a:avLst/>
                  <a:gdLst/>
                  <a:ahLst/>
                  <a:cxnLst/>
                  <a:rect l="l" t="t" r="r" b="b"/>
                  <a:pathLst>
                    <a:path w="506" h="663" extrusionOk="0">
                      <a:moveTo>
                        <a:pt x="323" y="0"/>
                      </a:moveTo>
                      <a:cubicBezTo>
                        <a:pt x="283" y="0"/>
                        <a:pt x="241" y="13"/>
                        <a:pt x="207" y="41"/>
                      </a:cubicBezTo>
                      <a:cubicBezTo>
                        <a:pt x="1" y="197"/>
                        <a:pt x="4" y="403"/>
                        <a:pt x="124" y="662"/>
                      </a:cubicBezTo>
                      <a:cubicBezTo>
                        <a:pt x="416" y="549"/>
                        <a:pt x="505" y="353"/>
                        <a:pt x="472" y="124"/>
                      </a:cubicBezTo>
                      <a:cubicBezTo>
                        <a:pt x="462" y="43"/>
                        <a:pt x="395" y="0"/>
                        <a:pt x="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9" name="Google Shape;2979;p9"/>
              <p:cNvSpPr/>
              <p:nvPr/>
            </p:nvSpPr>
            <p:spPr>
              <a:xfrm rot="1513411">
                <a:off x="424199" y="4842248"/>
                <a:ext cx="294118" cy="339891"/>
              </a:xfrm>
              <a:custGeom>
                <a:avLst/>
                <a:gdLst/>
                <a:ahLst/>
                <a:cxnLst/>
                <a:rect l="l" t="t" r="r" b="b"/>
                <a:pathLst>
                  <a:path w="1356" h="1567" extrusionOk="0">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9"/>
              <p:cNvSpPr/>
              <p:nvPr/>
            </p:nvSpPr>
            <p:spPr>
              <a:xfrm rot="1513422">
                <a:off x="789050" y="4813234"/>
                <a:ext cx="99781" cy="80171"/>
              </a:xfrm>
              <a:custGeom>
                <a:avLst/>
                <a:gdLst/>
                <a:ahLst/>
                <a:cxnLst/>
                <a:rect l="l" t="t" r="r" b="b"/>
                <a:pathLst>
                  <a:path w="748" h="601" extrusionOk="0">
                    <a:moveTo>
                      <a:pt x="305" y="0"/>
                    </a:moveTo>
                    <a:cubicBezTo>
                      <a:pt x="279" y="0"/>
                      <a:pt x="250" y="5"/>
                      <a:pt x="219" y="15"/>
                    </a:cubicBezTo>
                    <a:cubicBezTo>
                      <a:pt x="0" y="84"/>
                      <a:pt x="20" y="263"/>
                      <a:pt x="53" y="496"/>
                    </a:cubicBezTo>
                    <a:cubicBezTo>
                      <a:pt x="73" y="489"/>
                      <a:pt x="94" y="486"/>
                      <a:pt x="114" y="486"/>
                    </a:cubicBezTo>
                    <a:cubicBezTo>
                      <a:pt x="239" y="486"/>
                      <a:pt x="352" y="600"/>
                      <a:pt x="479" y="600"/>
                    </a:cubicBezTo>
                    <a:cubicBezTo>
                      <a:pt x="531" y="600"/>
                      <a:pt x="586" y="581"/>
                      <a:pt x="644" y="526"/>
                    </a:cubicBezTo>
                    <a:cubicBezTo>
                      <a:pt x="747" y="430"/>
                      <a:pt x="647" y="320"/>
                      <a:pt x="591" y="231"/>
                    </a:cubicBezTo>
                    <a:cubicBezTo>
                      <a:pt x="519" y="117"/>
                      <a:pt x="440" y="0"/>
                      <a:pt x="3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9"/>
              <p:cNvSpPr/>
              <p:nvPr/>
            </p:nvSpPr>
            <p:spPr>
              <a:xfrm rot="1513411">
                <a:off x="2771898" y="6061002"/>
                <a:ext cx="294118" cy="339891"/>
              </a:xfrm>
              <a:custGeom>
                <a:avLst/>
                <a:gdLst/>
                <a:ahLst/>
                <a:cxnLst/>
                <a:rect l="l" t="t" r="r" b="b"/>
                <a:pathLst>
                  <a:path w="1356" h="1567" extrusionOk="0">
                    <a:moveTo>
                      <a:pt x="685" y="1"/>
                    </a:moveTo>
                    <a:cubicBezTo>
                      <a:pt x="353" y="1"/>
                      <a:pt x="71" y="270"/>
                      <a:pt x="37" y="635"/>
                    </a:cubicBezTo>
                    <a:cubicBezTo>
                      <a:pt x="0" y="1040"/>
                      <a:pt x="362" y="1542"/>
                      <a:pt x="707" y="1565"/>
                    </a:cubicBezTo>
                    <a:cubicBezTo>
                      <a:pt x="715" y="1566"/>
                      <a:pt x="723" y="1566"/>
                      <a:pt x="731" y="1566"/>
                    </a:cubicBezTo>
                    <a:cubicBezTo>
                      <a:pt x="1017" y="1566"/>
                      <a:pt x="1274" y="1217"/>
                      <a:pt x="1315" y="765"/>
                    </a:cubicBezTo>
                    <a:cubicBezTo>
                      <a:pt x="1355" y="363"/>
                      <a:pt x="1116" y="44"/>
                      <a:pt x="747" y="4"/>
                    </a:cubicBezTo>
                    <a:cubicBezTo>
                      <a:pt x="726" y="2"/>
                      <a:pt x="706" y="1"/>
                      <a:pt x="6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2" name="Google Shape;2982;p9"/>
            <p:cNvSpPr/>
            <p:nvPr/>
          </p:nvSpPr>
          <p:spPr>
            <a:xfrm>
              <a:off x="1023157" y="-853970"/>
              <a:ext cx="3103454" cy="1181681"/>
            </a:xfrm>
            <a:custGeom>
              <a:avLst/>
              <a:gdLst/>
              <a:ahLst/>
              <a:cxnLst/>
              <a:rect l="l" t="t" r="r" b="b"/>
              <a:pathLst>
                <a:path w="261674" h="177363" extrusionOk="0">
                  <a:moveTo>
                    <a:pt x="1300" y="102929"/>
                  </a:moveTo>
                  <a:cubicBezTo>
                    <a:pt x="-270" y="86533"/>
                    <a:pt x="-1110" y="65092"/>
                    <a:pt x="2927" y="51033"/>
                  </a:cubicBezTo>
                  <a:cubicBezTo>
                    <a:pt x="6964" y="36974"/>
                    <a:pt x="12851" y="26574"/>
                    <a:pt x="25524" y="18573"/>
                  </a:cubicBezTo>
                  <a:cubicBezTo>
                    <a:pt x="38197" y="10572"/>
                    <a:pt x="55473" y="5929"/>
                    <a:pt x="78966" y="3027"/>
                  </a:cubicBezTo>
                  <a:cubicBezTo>
                    <a:pt x="102459" y="125"/>
                    <a:pt x="140692" y="-1076"/>
                    <a:pt x="166483" y="1160"/>
                  </a:cubicBezTo>
                  <a:cubicBezTo>
                    <a:pt x="192274" y="3396"/>
                    <a:pt x="218505" y="8117"/>
                    <a:pt x="233710" y="16442"/>
                  </a:cubicBezTo>
                  <a:cubicBezTo>
                    <a:pt x="248915" y="24768"/>
                    <a:pt x="253136" y="38172"/>
                    <a:pt x="257713" y="51113"/>
                  </a:cubicBezTo>
                  <a:cubicBezTo>
                    <a:pt x="262290" y="64054"/>
                    <a:pt x="262031" y="79426"/>
                    <a:pt x="261173" y="94086"/>
                  </a:cubicBezTo>
                  <a:cubicBezTo>
                    <a:pt x="260315" y="108747"/>
                    <a:pt x="257840" y="127442"/>
                    <a:pt x="252564" y="139076"/>
                  </a:cubicBezTo>
                  <a:cubicBezTo>
                    <a:pt x="247288" y="150710"/>
                    <a:pt x="241252" y="157796"/>
                    <a:pt x="229519" y="163889"/>
                  </a:cubicBezTo>
                  <a:cubicBezTo>
                    <a:pt x="217786" y="169983"/>
                    <a:pt x="201711" y="173485"/>
                    <a:pt x="182166" y="175637"/>
                  </a:cubicBezTo>
                  <a:cubicBezTo>
                    <a:pt x="162621" y="177789"/>
                    <a:pt x="133946" y="177615"/>
                    <a:pt x="112247" y="176800"/>
                  </a:cubicBezTo>
                  <a:cubicBezTo>
                    <a:pt x="90548" y="175985"/>
                    <a:pt x="68623" y="175312"/>
                    <a:pt x="51973" y="170747"/>
                  </a:cubicBezTo>
                  <a:cubicBezTo>
                    <a:pt x="35323" y="166182"/>
                    <a:pt x="20795" y="160714"/>
                    <a:pt x="12349" y="149411"/>
                  </a:cubicBezTo>
                  <a:cubicBezTo>
                    <a:pt x="3904" y="138108"/>
                    <a:pt x="2870" y="119325"/>
                    <a:pt x="1300" y="102929"/>
                  </a:cubicBezTo>
                  <a:close/>
                </a:path>
              </a:pathLst>
            </a:custGeom>
            <a:solidFill>
              <a:schemeClr val="accent3"/>
            </a:solidFill>
            <a:ln>
              <a:noFill/>
            </a:ln>
          </p:spPr>
        </p:sp>
      </p:grpSp>
      <p:sp>
        <p:nvSpPr>
          <p:cNvPr id="2983" name="Google Shape;2983;p9"/>
          <p:cNvSpPr/>
          <p:nvPr/>
        </p:nvSpPr>
        <p:spPr>
          <a:xfrm rot="10800000" flipH="1">
            <a:off x="3664532" y="-917318"/>
            <a:ext cx="3103454" cy="1181681"/>
          </a:xfrm>
          <a:custGeom>
            <a:avLst/>
            <a:gdLst/>
            <a:ahLst/>
            <a:cxnLst/>
            <a:rect l="l" t="t" r="r" b="b"/>
            <a:pathLst>
              <a:path w="261674" h="177363" extrusionOk="0">
                <a:moveTo>
                  <a:pt x="1300" y="102929"/>
                </a:moveTo>
                <a:cubicBezTo>
                  <a:pt x="-270" y="86533"/>
                  <a:pt x="-1110" y="65092"/>
                  <a:pt x="2927" y="51033"/>
                </a:cubicBezTo>
                <a:cubicBezTo>
                  <a:pt x="6964" y="36974"/>
                  <a:pt x="12851" y="26574"/>
                  <a:pt x="25524" y="18573"/>
                </a:cubicBezTo>
                <a:cubicBezTo>
                  <a:pt x="38197" y="10572"/>
                  <a:pt x="55473" y="5929"/>
                  <a:pt x="78966" y="3027"/>
                </a:cubicBezTo>
                <a:cubicBezTo>
                  <a:pt x="102459" y="125"/>
                  <a:pt x="140692" y="-1076"/>
                  <a:pt x="166483" y="1160"/>
                </a:cubicBezTo>
                <a:cubicBezTo>
                  <a:pt x="192274" y="3396"/>
                  <a:pt x="218505" y="8117"/>
                  <a:pt x="233710" y="16442"/>
                </a:cubicBezTo>
                <a:cubicBezTo>
                  <a:pt x="248915" y="24768"/>
                  <a:pt x="253136" y="38172"/>
                  <a:pt x="257713" y="51113"/>
                </a:cubicBezTo>
                <a:cubicBezTo>
                  <a:pt x="262290" y="64054"/>
                  <a:pt x="262031" y="79426"/>
                  <a:pt x="261173" y="94086"/>
                </a:cubicBezTo>
                <a:cubicBezTo>
                  <a:pt x="260315" y="108747"/>
                  <a:pt x="257840" y="127442"/>
                  <a:pt x="252564" y="139076"/>
                </a:cubicBezTo>
                <a:cubicBezTo>
                  <a:pt x="247288" y="150710"/>
                  <a:pt x="241252" y="157796"/>
                  <a:pt x="229519" y="163889"/>
                </a:cubicBezTo>
                <a:cubicBezTo>
                  <a:pt x="217786" y="169983"/>
                  <a:pt x="201711" y="173485"/>
                  <a:pt x="182166" y="175637"/>
                </a:cubicBezTo>
                <a:cubicBezTo>
                  <a:pt x="162621" y="177789"/>
                  <a:pt x="133946" y="177615"/>
                  <a:pt x="112247" y="176800"/>
                </a:cubicBezTo>
                <a:cubicBezTo>
                  <a:pt x="90548" y="175985"/>
                  <a:pt x="68623" y="175312"/>
                  <a:pt x="51973" y="170747"/>
                </a:cubicBezTo>
                <a:cubicBezTo>
                  <a:pt x="35323" y="166182"/>
                  <a:pt x="20795" y="160714"/>
                  <a:pt x="12349" y="149411"/>
                </a:cubicBezTo>
                <a:cubicBezTo>
                  <a:pt x="3904" y="138108"/>
                  <a:pt x="2870" y="119325"/>
                  <a:pt x="1300" y="102929"/>
                </a:cubicBezTo>
                <a:close/>
              </a:path>
            </a:pathLst>
          </a:custGeom>
          <a:solidFill>
            <a:schemeClr val="accent1"/>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1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5">
  <p:cSld name="SECTION_HEADER_1_1_1_1">
    <p:spTree>
      <p:nvGrpSpPr>
        <p:cNvPr id="1" name="Shape 3058"/>
        <p:cNvGrpSpPr/>
        <p:nvPr/>
      </p:nvGrpSpPr>
      <p:grpSpPr>
        <a:xfrm>
          <a:off x="0" y="0"/>
          <a:ext cx="0" cy="0"/>
          <a:chOff x="0" y="0"/>
          <a:chExt cx="0" cy="0"/>
        </a:xfrm>
      </p:grpSpPr>
      <p:grpSp>
        <p:nvGrpSpPr>
          <p:cNvPr id="3059" name="Google Shape;3059;p16"/>
          <p:cNvGrpSpPr/>
          <p:nvPr/>
        </p:nvGrpSpPr>
        <p:grpSpPr>
          <a:xfrm>
            <a:off x="-1014250" y="-924075"/>
            <a:ext cx="10856857" cy="6458501"/>
            <a:chOff x="-1014250" y="-924075"/>
            <a:chExt cx="10856857" cy="6458501"/>
          </a:xfrm>
        </p:grpSpPr>
        <p:sp>
          <p:nvSpPr>
            <p:cNvPr id="3060" name="Google Shape;3060;p16"/>
            <p:cNvSpPr/>
            <p:nvPr/>
          </p:nvSpPr>
          <p:spPr>
            <a:xfrm>
              <a:off x="5271325" y="-371200"/>
              <a:ext cx="1990597" cy="974098"/>
            </a:xfrm>
            <a:custGeom>
              <a:avLst/>
              <a:gdLst/>
              <a:ahLst/>
              <a:cxnLst/>
              <a:rect l="l" t="t" r="r" b="b"/>
              <a:pathLst>
                <a:path w="52815" h="25845" extrusionOk="0">
                  <a:moveTo>
                    <a:pt x="16375" y="0"/>
                  </a:moveTo>
                  <a:cubicBezTo>
                    <a:pt x="11695" y="0"/>
                    <a:pt x="7254" y="3229"/>
                    <a:pt x="3763" y="6073"/>
                  </a:cubicBezTo>
                  <a:cubicBezTo>
                    <a:pt x="0" y="9142"/>
                    <a:pt x="168" y="13798"/>
                    <a:pt x="2552" y="17814"/>
                  </a:cubicBezTo>
                  <a:cubicBezTo>
                    <a:pt x="3929" y="20141"/>
                    <a:pt x="5671" y="22400"/>
                    <a:pt x="8128" y="23526"/>
                  </a:cubicBezTo>
                  <a:cubicBezTo>
                    <a:pt x="9637" y="24218"/>
                    <a:pt x="11314" y="24432"/>
                    <a:pt x="12962" y="24628"/>
                  </a:cubicBezTo>
                  <a:cubicBezTo>
                    <a:pt x="18541" y="25295"/>
                    <a:pt x="24190" y="25844"/>
                    <a:pt x="29805" y="25844"/>
                  </a:cubicBezTo>
                  <a:cubicBezTo>
                    <a:pt x="34398" y="25844"/>
                    <a:pt x="38968" y="25477"/>
                    <a:pt x="43460" y="24508"/>
                  </a:cubicBezTo>
                  <a:cubicBezTo>
                    <a:pt x="45588" y="24048"/>
                    <a:pt x="47733" y="23436"/>
                    <a:pt x="49518" y="22189"/>
                  </a:cubicBezTo>
                  <a:cubicBezTo>
                    <a:pt x="51304" y="20945"/>
                    <a:pt x="52692" y="18963"/>
                    <a:pt x="52739" y="16786"/>
                  </a:cubicBezTo>
                  <a:cubicBezTo>
                    <a:pt x="52814" y="13258"/>
                    <a:pt x="49505" y="10576"/>
                    <a:pt x="46204" y="9335"/>
                  </a:cubicBezTo>
                  <a:cubicBezTo>
                    <a:pt x="40195" y="7077"/>
                    <a:pt x="33327" y="7610"/>
                    <a:pt x="27545" y="4818"/>
                  </a:cubicBezTo>
                  <a:cubicBezTo>
                    <a:pt x="24511" y="3353"/>
                    <a:pt x="21856" y="999"/>
                    <a:pt x="18568" y="247"/>
                  </a:cubicBezTo>
                  <a:cubicBezTo>
                    <a:pt x="17833" y="78"/>
                    <a:pt x="17101" y="0"/>
                    <a:pt x="16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6"/>
            <p:cNvSpPr/>
            <p:nvPr/>
          </p:nvSpPr>
          <p:spPr>
            <a:xfrm>
              <a:off x="7405925" y="4195270"/>
              <a:ext cx="965156" cy="816461"/>
            </a:xfrm>
            <a:custGeom>
              <a:avLst/>
              <a:gdLst/>
              <a:ahLst/>
              <a:cxnLst/>
              <a:rect l="l" t="t" r="r" b="b"/>
              <a:pathLst>
                <a:path w="11690" h="9889" extrusionOk="0">
                  <a:moveTo>
                    <a:pt x="6492" y="0"/>
                  </a:moveTo>
                  <a:cubicBezTo>
                    <a:pt x="4576" y="0"/>
                    <a:pt x="2576" y="887"/>
                    <a:pt x="1433" y="2306"/>
                  </a:cubicBezTo>
                  <a:cubicBezTo>
                    <a:pt x="455" y="3521"/>
                    <a:pt x="0" y="5140"/>
                    <a:pt x="204" y="6684"/>
                  </a:cubicBezTo>
                  <a:cubicBezTo>
                    <a:pt x="285" y="7305"/>
                    <a:pt x="477" y="7934"/>
                    <a:pt x="897" y="8402"/>
                  </a:cubicBezTo>
                  <a:cubicBezTo>
                    <a:pt x="1407" y="8971"/>
                    <a:pt x="2177" y="9228"/>
                    <a:pt x="2922" y="9412"/>
                  </a:cubicBezTo>
                  <a:cubicBezTo>
                    <a:pt x="4072" y="9691"/>
                    <a:pt x="5252" y="9850"/>
                    <a:pt x="6435" y="9883"/>
                  </a:cubicBezTo>
                  <a:cubicBezTo>
                    <a:pt x="6551" y="9886"/>
                    <a:pt x="6668" y="9888"/>
                    <a:pt x="6785" y="9888"/>
                  </a:cubicBezTo>
                  <a:cubicBezTo>
                    <a:pt x="7648" y="9888"/>
                    <a:pt x="8525" y="9784"/>
                    <a:pt x="9275" y="9371"/>
                  </a:cubicBezTo>
                  <a:cubicBezTo>
                    <a:pt x="10318" y="8796"/>
                    <a:pt x="10982" y="7685"/>
                    <a:pt x="11268" y="6529"/>
                  </a:cubicBezTo>
                  <a:cubicBezTo>
                    <a:pt x="11690" y="4830"/>
                    <a:pt x="11352" y="2916"/>
                    <a:pt x="10213" y="1585"/>
                  </a:cubicBezTo>
                  <a:cubicBezTo>
                    <a:pt x="9571" y="832"/>
                    <a:pt x="8728" y="370"/>
                    <a:pt x="7807" y="150"/>
                  </a:cubicBezTo>
                  <a:cubicBezTo>
                    <a:pt x="7381" y="49"/>
                    <a:pt x="6939" y="0"/>
                    <a:pt x="64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6"/>
            <p:cNvSpPr/>
            <p:nvPr/>
          </p:nvSpPr>
          <p:spPr>
            <a:xfrm>
              <a:off x="8321605" y="4201132"/>
              <a:ext cx="236872" cy="192701"/>
            </a:xfrm>
            <a:custGeom>
              <a:avLst/>
              <a:gdLst/>
              <a:ahLst/>
              <a:cxnLst/>
              <a:rect l="l" t="t" r="r" b="b"/>
              <a:pathLst>
                <a:path w="2869" h="2334" extrusionOk="0">
                  <a:moveTo>
                    <a:pt x="1489" y="0"/>
                  </a:moveTo>
                  <a:cubicBezTo>
                    <a:pt x="1031" y="0"/>
                    <a:pt x="587" y="190"/>
                    <a:pt x="392" y="608"/>
                  </a:cubicBezTo>
                  <a:cubicBezTo>
                    <a:pt x="0" y="1447"/>
                    <a:pt x="602" y="2334"/>
                    <a:pt x="1493" y="2334"/>
                  </a:cubicBezTo>
                  <a:cubicBezTo>
                    <a:pt x="1511" y="2334"/>
                    <a:pt x="1529" y="2333"/>
                    <a:pt x="1548" y="2333"/>
                  </a:cubicBezTo>
                  <a:cubicBezTo>
                    <a:pt x="2206" y="2305"/>
                    <a:pt x="2851" y="1769"/>
                    <a:pt x="2860" y="1107"/>
                  </a:cubicBezTo>
                  <a:cubicBezTo>
                    <a:pt x="2868" y="410"/>
                    <a:pt x="2163" y="0"/>
                    <a:pt x="14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6"/>
            <p:cNvSpPr/>
            <p:nvPr/>
          </p:nvSpPr>
          <p:spPr>
            <a:xfrm>
              <a:off x="575575" y="2541825"/>
              <a:ext cx="116375" cy="96850"/>
            </a:xfrm>
            <a:custGeom>
              <a:avLst/>
              <a:gdLst/>
              <a:ahLst/>
              <a:cxnLst/>
              <a:rect l="l" t="t" r="r" b="b"/>
              <a:pathLst>
                <a:path w="4655" h="3874" extrusionOk="0">
                  <a:moveTo>
                    <a:pt x="1876" y="0"/>
                  </a:moveTo>
                  <a:cubicBezTo>
                    <a:pt x="1658" y="0"/>
                    <a:pt x="1447" y="21"/>
                    <a:pt x="1254" y="60"/>
                  </a:cubicBezTo>
                  <a:cubicBezTo>
                    <a:pt x="624" y="189"/>
                    <a:pt x="1" y="471"/>
                    <a:pt x="104" y="1234"/>
                  </a:cubicBezTo>
                  <a:cubicBezTo>
                    <a:pt x="162" y="1659"/>
                    <a:pt x="422" y="2026"/>
                    <a:pt x="674" y="2369"/>
                  </a:cubicBezTo>
                  <a:cubicBezTo>
                    <a:pt x="1119" y="2978"/>
                    <a:pt x="1482" y="3873"/>
                    <a:pt x="2329" y="3873"/>
                  </a:cubicBezTo>
                  <a:cubicBezTo>
                    <a:pt x="2339" y="3873"/>
                    <a:pt x="2350" y="3873"/>
                    <a:pt x="2360" y="3873"/>
                  </a:cubicBezTo>
                  <a:cubicBezTo>
                    <a:pt x="3066" y="3858"/>
                    <a:pt x="3736" y="3303"/>
                    <a:pt x="4093" y="2730"/>
                  </a:cubicBezTo>
                  <a:cubicBezTo>
                    <a:pt x="4209" y="2545"/>
                    <a:pt x="4292" y="2351"/>
                    <a:pt x="4331" y="2164"/>
                  </a:cubicBezTo>
                  <a:cubicBezTo>
                    <a:pt x="4654" y="674"/>
                    <a:pt x="3140" y="0"/>
                    <a:pt x="18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6"/>
            <p:cNvSpPr/>
            <p:nvPr/>
          </p:nvSpPr>
          <p:spPr>
            <a:xfrm>
              <a:off x="-880075" y="-924075"/>
              <a:ext cx="2573100" cy="2668500"/>
            </a:xfrm>
            <a:custGeom>
              <a:avLst/>
              <a:gdLst/>
              <a:ahLst/>
              <a:cxnLst/>
              <a:rect l="l" t="t" r="r" b="b"/>
              <a:pathLst>
                <a:path w="102924" h="106740" extrusionOk="0">
                  <a:moveTo>
                    <a:pt x="59886" y="1"/>
                  </a:moveTo>
                  <a:cubicBezTo>
                    <a:pt x="55848" y="1"/>
                    <a:pt x="51817" y="886"/>
                    <a:pt x="48323" y="2740"/>
                  </a:cubicBezTo>
                  <a:cubicBezTo>
                    <a:pt x="39634" y="7349"/>
                    <a:pt x="39644" y="14701"/>
                    <a:pt x="38283" y="23384"/>
                  </a:cubicBezTo>
                  <a:cubicBezTo>
                    <a:pt x="37227" y="30128"/>
                    <a:pt x="33264" y="37058"/>
                    <a:pt x="27052" y="40233"/>
                  </a:cubicBezTo>
                  <a:cubicBezTo>
                    <a:pt x="19968" y="43849"/>
                    <a:pt x="8700" y="48342"/>
                    <a:pt x="6745" y="57037"/>
                  </a:cubicBezTo>
                  <a:cubicBezTo>
                    <a:pt x="6228" y="59342"/>
                    <a:pt x="6657" y="61704"/>
                    <a:pt x="6028" y="64004"/>
                  </a:cubicBezTo>
                  <a:cubicBezTo>
                    <a:pt x="5383" y="66356"/>
                    <a:pt x="3275" y="68223"/>
                    <a:pt x="2274" y="70485"/>
                  </a:cubicBezTo>
                  <a:cubicBezTo>
                    <a:pt x="1256" y="72789"/>
                    <a:pt x="664" y="75289"/>
                    <a:pt x="570" y="77807"/>
                  </a:cubicBezTo>
                  <a:cubicBezTo>
                    <a:pt x="0" y="92886"/>
                    <a:pt x="15837" y="102490"/>
                    <a:pt x="28884" y="104967"/>
                  </a:cubicBezTo>
                  <a:cubicBezTo>
                    <a:pt x="29701" y="105121"/>
                    <a:pt x="30524" y="105271"/>
                    <a:pt x="31353" y="105406"/>
                  </a:cubicBezTo>
                  <a:cubicBezTo>
                    <a:pt x="36436" y="106246"/>
                    <a:pt x="41752" y="106739"/>
                    <a:pt x="46985" y="106739"/>
                  </a:cubicBezTo>
                  <a:cubicBezTo>
                    <a:pt x="49842" y="106739"/>
                    <a:pt x="52675" y="106592"/>
                    <a:pt x="55431" y="106275"/>
                  </a:cubicBezTo>
                  <a:cubicBezTo>
                    <a:pt x="66647" y="104980"/>
                    <a:pt x="77398" y="100434"/>
                    <a:pt x="85968" y="93052"/>
                  </a:cubicBezTo>
                  <a:cubicBezTo>
                    <a:pt x="90936" y="88772"/>
                    <a:pt x="95224" y="83615"/>
                    <a:pt x="98026" y="77685"/>
                  </a:cubicBezTo>
                  <a:cubicBezTo>
                    <a:pt x="102336" y="68560"/>
                    <a:pt x="102924" y="57959"/>
                    <a:pt x="100923" y="48069"/>
                  </a:cubicBezTo>
                  <a:cubicBezTo>
                    <a:pt x="98924" y="38180"/>
                    <a:pt x="94473" y="28926"/>
                    <a:pt x="89108" y="20379"/>
                  </a:cubicBezTo>
                  <a:cubicBezTo>
                    <a:pt x="84511" y="13057"/>
                    <a:pt x="78880" y="5900"/>
                    <a:pt x="71000" y="2342"/>
                  </a:cubicBezTo>
                  <a:cubicBezTo>
                    <a:pt x="67593" y="805"/>
                    <a:pt x="63736" y="1"/>
                    <a:pt x="598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6"/>
            <p:cNvSpPr/>
            <p:nvPr/>
          </p:nvSpPr>
          <p:spPr>
            <a:xfrm>
              <a:off x="534075" y="2081475"/>
              <a:ext cx="371850" cy="522300"/>
            </a:xfrm>
            <a:custGeom>
              <a:avLst/>
              <a:gdLst/>
              <a:ahLst/>
              <a:cxnLst/>
              <a:rect l="l" t="t" r="r" b="b"/>
              <a:pathLst>
                <a:path w="14874" h="20892" extrusionOk="0">
                  <a:moveTo>
                    <a:pt x="6651" y="0"/>
                  </a:moveTo>
                  <a:cubicBezTo>
                    <a:pt x="5334" y="0"/>
                    <a:pt x="4001" y="425"/>
                    <a:pt x="2951" y="1228"/>
                  </a:cubicBezTo>
                  <a:cubicBezTo>
                    <a:pt x="949" y="2761"/>
                    <a:pt x="0" y="5451"/>
                    <a:pt x="302" y="7957"/>
                  </a:cubicBezTo>
                  <a:cubicBezTo>
                    <a:pt x="681" y="11113"/>
                    <a:pt x="2785" y="13776"/>
                    <a:pt x="4993" y="16061"/>
                  </a:cubicBezTo>
                  <a:cubicBezTo>
                    <a:pt x="6418" y="17539"/>
                    <a:pt x="9415" y="20891"/>
                    <a:pt x="11788" y="20891"/>
                  </a:cubicBezTo>
                  <a:cubicBezTo>
                    <a:pt x="12629" y="20891"/>
                    <a:pt x="13391" y="20470"/>
                    <a:pt x="13977" y="19395"/>
                  </a:cubicBezTo>
                  <a:cubicBezTo>
                    <a:pt x="14874" y="17749"/>
                    <a:pt x="14125" y="16144"/>
                    <a:pt x="13718" y="14543"/>
                  </a:cubicBezTo>
                  <a:cubicBezTo>
                    <a:pt x="13091" y="12084"/>
                    <a:pt x="12944" y="9756"/>
                    <a:pt x="12696" y="7230"/>
                  </a:cubicBezTo>
                  <a:cubicBezTo>
                    <a:pt x="12472" y="4939"/>
                    <a:pt x="11797" y="2506"/>
                    <a:pt x="9983" y="1091"/>
                  </a:cubicBezTo>
                  <a:cubicBezTo>
                    <a:pt x="9035" y="352"/>
                    <a:pt x="7850" y="0"/>
                    <a:pt x="66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6"/>
            <p:cNvSpPr/>
            <p:nvPr/>
          </p:nvSpPr>
          <p:spPr>
            <a:xfrm rot="3192206" flipH="1">
              <a:off x="-1145304" y="3310873"/>
              <a:ext cx="3103577" cy="1226950"/>
            </a:xfrm>
            <a:custGeom>
              <a:avLst/>
              <a:gdLst/>
              <a:ahLst/>
              <a:cxnLst/>
              <a:rect l="l" t="t" r="r" b="b"/>
              <a:pathLst>
                <a:path w="124138" h="49076" extrusionOk="0">
                  <a:moveTo>
                    <a:pt x="124106" y="1"/>
                  </a:moveTo>
                  <a:lnTo>
                    <a:pt x="123857" y="2"/>
                  </a:lnTo>
                  <a:cubicBezTo>
                    <a:pt x="123886" y="4910"/>
                    <a:pt x="120994" y="9749"/>
                    <a:pt x="116660" y="12049"/>
                  </a:cubicBezTo>
                  <a:cubicBezTo>
                    <a:pt x="115776" y="12519"/>
                    <a:pt x="114824" y="12894"/>
                    <a:pt x="113903" y="13260"/>
                  </a:cubicBezTo>
                  <a:cubicBezTo>
                    <a:pt x="113005" y="13617"/>
                    <a:pt x="112073" y="13983"/>
                    <a:pt x="111200" y="14442"/>
                  </a:cubicBezTo>
                  <a:cubicBezTo>
                    <a:pt x="105054" y="17652"/>
                    <a:pt x="103273" y="23996"/>
                    <a:pt x="101554" y="30133"/>
                  </a:cubicBezTo>
                  <a:cubicBezTo>
                    <a:pt x="99950" y="35855"/>
                    <a:pt x="98290" y="41772"/>
                    <a:pt x="93127" y="45291"/>
                  </a:cubicBezTo>
                  <a:cubicBezTo>
                    <a:pt x="89656" y="47655"/>
                    <a:pt x="86237" y="48835"/>
                    <a:pt x="82815" y="48835"/>
                  </a:cubicBezTo>
                  <a:cubicBezTo>
                    <a:pt x="79912" y="48835"/>
                    <a:pt x="77007" y="47985"/>
                    <a:pt x="74066" y="46286"/>
                  </a:cubicBezTo>
                  <a:cubicBezTo>
                    <a:pt x="68472" y="43055"/>
                    <a:pt x="63532" y="37229"/>
                    <a:pt x="59170" y="32085"/>
                  </a:cubicBezTo>
                  <a:cubicBezTo>
                    <a:pt x="58088" y="30809"/>
                    <a:pt x="57064" y="29606"/>
                    <a:pt x="56052" y="28457"/>
                  </a:cubicBezTo>
                  <a:cubicBezTo>
                    <a:pt x="48334" y="19719"/>
                    <a:pt x="39183" y="14551"/>
                    <a:pt x="28856" y="13095"/>
                  </a:cubicBezTo>
                  <a:cubicBezTo>
                    <a:pt x="27553" y="12913"/>
                    <a:pt x="26235" y="12822"/>
                    <a:pt x="24911" y="12822"/>
                  </a:cubicBezTo>
                  <a:cubicBezTo>
                    <a:pt x="20841" y="12822"/>
                    <a:pt x="16716" y="13681"/>
                    <a:pt x="12796" y="15366"/>
                  </a:cubicBezTo>
                  <a:cubicBezTo>
                    <a:pt x="7637" y="17581"/>
                    <a:pt x="3212" y="21054"/>
                    <a:pt x="0" y="25408"/>
                  </a:cubicBezTo>
                  <a:lnTo>
                    <a:pt x="202" y="25556"/>
                  </a:lnTo>
                  <a:cubicBezTo>
                    <a:pt x="5919" y="17807"/>
                    <a:pt x="15517" y="13077"/>
                    <a:pt x="24981" y="13077"/>
                  </a:cubicBezTo>
                  <a:cubicBezTo>
                    <a:pt x="26267" y="13077"/>
                    <a:pt x="27550" y="13164"/>
                    <a:pt x="28821" y="13343"/>
                  </a:cubicBezTo>
                  <a:cubicBezTo>
                    <a:pt x="39089" y="14787"/>
                    <a:pt x="48186" y="19928"/>
                    <a:pt x="55864" y="28622"/>
                  </a:cubicBezTo>
                  <a:cubicBezTo>
                    <a:pt x="56877" y="29765"/>
                    <a:pt x="57898" y="30970"/>
                    <a:pt x="58979" y="32246"/>
                  </a:cubicBezTo>
                  <a:cubicBezTo>
                    <a:pt x="65520" y="39958"/>
                    <a:pt x="73250" y="49076"/>
                    <a:pt x="82825" y="49076"/>
                  </a:cubicBezTo>
                  <a:cubicBezTo>
                    <a:pt x="82826" y="49076"/>
                    <a:pt x="82827" y="49076"/>
                    <a:pt x="82828" y="49076"/>
                  </a:cubicBezTo>
                  <a:cubicBezTo>
                    <a:pt x="86084" y="49074"/>
                    <a:pt x="89559" y="48018"/>
                    <a:pt x="93266" y="45494"/>
                  </a:cubicBezTo>
                  <a:cubicBezTo>
                    <a:pt x="98506" y="41924"/>
                    <a:pt x="100180" y="35964"/>
                    <a:pt x="101794" y="30197"/>
                  </a:cubicBezTo>
                  <a:cubicBezTo>
                    <a:pt x="103578" y="23833"/>
                    <a:pt x="105265" y="17820"/>
                    <a:pt x="111315" y="14662"/>
                  </a:cubicBezTo>
                  <a:cubicBezTo>
                    <a:pt x="112176" y="14210"/>
                    <a:pt x="113101" y="13844"/>
                    <a:pt x="113996" y="13491"/>
                  </a:cubicBezTo>
                  <a:cubicBezTo>
                    <a:pt x="114922" y="13123"/>
                    <a:pt x="115882" y="12744"/>
                    <a:pt x="116779" y="12269"/>
                  </a:cubicBezTo>
                  <a:cubicBezTo>
                    <a:pt x="121194" y="9928"/>
                    <a:pt x="124138" y="4997"/>
                    <a:pt x="124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6"/>
            <p:cNvSpPr/>
            <p:nvPr/>
          </p:nvSpPr>
          <p:spPr>
            <a:xfrm>
              <a:off x="7988975" y="1814613"/>
              <a:ext cx="1853632" cy="2023131"/>
            </a:xfrm>
            <a:custGeom>
              <a:avLst/>
              <a:gdLst/>
              <a:ahLst/>
              <a:cxnLst/>
              <a:rect l="l" t="t" r="r" b="b"/>
              <a:pathLst>
                <a:path w="27504" h="30019" extrusionOk="0">
                  <a:moveTo>
                    <a:pt x="12111" y="0"/>
                  </a:moveTo>
                  <a:cubicBezTo>
                    <a:pt x="11000" y="0"/>
                    <a:pt x="9863" y="292"/>
                    <a:pt x="8793" y="877"/>
                  </a:cubicBezTo>
                  <a:cubicBezTo>
                    <a:pt x="7511" y="1578"/>
                    <a:pt x="6715" y="2780"/>
                    <a:pt x="6402" y="4181"/>
                  </a:cubicBezTo>
                  <a:cubicBezTo>
                    <a:pt x="5143" y="9849"/>
                    <a:pt x="1" y="16618"/>
                    <a:pt x="3240" y="22241"/>
                  </a:cubicBezTo>
                  <a:cubicBezTo>
                    <a:pt x="5203" y="25648"/>
                    <a:pt x="9419" y="30018"/>
                    <a:pt x="13735" y="30018"/>
                  </a:cubicBezTo>
                  <a:cubicBezTo>
                    <a:pt x="13810" y="30018"/>
                    <a:pt x="13885" y="30017"/>
                    <a:pt x="13961" y="30014"/>
                  </a:cubicBezTo>
                  <a:cubicBezTo>
                    <a:pt x="16307" y="29931"/>
                    <a:pt x="18646" y="29580"/>
                    <a:pt x="20913" y="28969"/>
                  </a:cubicBezTo>
                  <a:cubicBezTo>
                    <a:pt x="22783" y="28468"/>
                    <a:pt x="24772" y="27647"/>
                    <a:pt x="25645" y="25919"/>
                  </a:cubicBezTo>
                  <a:cubicBezTo>
                    <a:pt x="27503" y="22241"/>
                    <a:pt x="24741" y="19168"/>
                    <a:pt x="22193" y="16100"/>
                  </a:cubicBezTo>
                  <a:cubicBezTo>
                    <a:pt x="20675" y="14271"/>
                    <a:pt x="19231" y="12448"/>
                    <a:pt x="18887" y="10499"/>
                  </a:cubicBezTo>
                  <a:cubicBezTo>
                    <a:pt x="18388" y="7678"/>
                    <a:pt x="18911" y="4803"/>
                    <a:pt x="16979" y="2388"/>
                  </a:cubicBezTo>
                  <a:cubicBezTo>
                    <a:pt x="15706" y="796"/>
                    <a:pt x="13944" y="0"/>
                    <a:pt x="12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6"/>
            <p:cNvSpPr/>
            <p:nvPr/>
          </p:nvSpPr>
          <p:spPr>
            <a:xfrm rot="5544774">
              <a:off x="7596689" y="-350795"/>
              <a:ext cx="1748977" cy="1781601"/>
            </a:xfrm>
            <a:custGeom>
              <a:avLst/>
              <a:gdLst/>
              <a:ahLst/>
              <a:cxnLst/>
              <a:rect l="l" t="t" r="r" b="b"/>
              <a:pathLst>
                <a:path w="69960" h="71265" extrusionOk="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69" name="Google Shape;3069;p16"/>
          <p:cNvSpPr txBox="1">
            <a:spLocks noGrp="1"/>
          </p:cNvSpPr>
          <p:nvPr>
            <p:ph type="title"/>
          </p:nvPr>
        </p:nvSpPr>
        <p:spPr>
          <a:xfrm>
            <a:off x="2048238" y="1313550"/>
            <a:ext cx="5047500" cy="180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070" name="Google Shape;3070;p16"/>
          <p:cNvSpPr txBox="1">
            <a:spLocks noGrp="1"/>
          </p:cNvSpPr>
          <p:nvPr>
            <p:ph type="subTitle" idx="1"/>
          </p:nvPr>
        </p:nvSpPr>
        <p:spPr>
          <a:xfrm>
            <a:off x="2048266" y="3116550"/>
            <a:ext cx="5047500" cy="713400"/>
          </a:xfrm>
          <a:prstGeom prst="rect">
            <a:avLst/>
          </a:prstGeom>
          <a:solidFill>
            <a:schemeClr val="accent1"/>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3071"/>
        <p:cNvGrpSpPr/>
        <p:nvPr/>
      </p:nvGrpSpPr>
      <p:grpSpPr>
        <a:xfrm>
          <a:off x="0" y="0"/>
          <a:ext cx="0" cy="0"/>
          <a:chOff x="0" y="0"/>
          <a:chExt cx="0" cy="0"/>
        </a:xfrm>
      </p:grpSpPr>
      <p:grpSp>
        <p:nvGrpSpPr>
          <p:cNvPr id="3072" name="Google Shape;3072;p17"/>
          <p:cNvGrpSpPr/>
          <p:nvPr/>
        </p:nvGrpSpPr>
        <p:grpSpPr>
          <a:xfrm>
            <a:off x="-591264" y="-708544"/>
            <a:ext cx="9770788" cy="6375829"/>
            <a:chOff x="-591264" y="-708544"/>
            <a:chExt cx="9770788" cy="6375829"/>
          </a:xfrm>
        </p:grpSpPr>
        <p:sp>
          <p:nvSpPr>
            <p:cNvPr id="3073" name="Google Shape;3073;p17"/>
            <p:cNvSpPr/>
            <p:nvPr/>
          </p:nvSpPr>
          <p:spPr>
            <a:xfrm>
              <a:off x="6622698" y="-70880"/>
              <a:ext cx="2556825" cy="1562497"/>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4" name="Google Shape;3074;p17"/>
            <p:cNvGrpSpPr/>
            <p:nvPr/>
          </p:nvGrpSpPr>
          <p:grpSpPr>
            <a:xfrm rot="-5400000" flipH="1">
              <a:off x="8278955" y="4257254"/>
              <a:ext cx="971343" cy="829790"/>
              <a:chOff x="4137500" y="3664900"/>
              <a:chExt cx="1361950" cy="1163475"/>
            </a:xfrm>
          </p:grpSpPr>
          <p:sp>
            <p:nvSpPr>
              <p:cNvPr id="3075" name="Google Shape;3075;p17"/>
              <p:cNvSpPr/>
              <p:nvPr/>
            </p:nvSpPr>
            <p:spPr>
              <a:xfrm>
                <a:off x="5122425" y="4051825"/>
                <a:ext cx="376950" cy="776550"/>
              </a:xfrm>
              <a:custGeom>
                <a:avLst/>
                <a:gdLst/>
                <a:ahLst/>
                <a:cxnLst/>
                <a:rect l="l" t="t" r="r" b="b"/>
                <a:pathLst>
                  <a:path w="15078" h="31062" extrusionOk="0">
                    <a:moveTo>
                      <a:pt x="15077" y="1"/>
                    </a:moveTo>
                    <a:cubicBezTo>
                      <a:pt x="12971" y="1679"/>
                      <a:pt x="11020" y="3553"/>
                      <a:pt x="9286" y="5625"/>
                    </a:cubicBezTo>
                    <a:cubicBezTo>
                      <a:pt x="4726" y="11072"/>
                      <a:pt x="1700" y="17704"/>
                      <a:pt x="541" y="24709"/>
                    </a:cubicBezTo>
                    <a:cubicBezTo>
                      <a:pt x="192" y="26814"/>
                      <a:pt x="16" y="28937"/>
                      <a:pt x="1" y="31061"/>
                    </a:cubicBezTo>
                    <a:lnTo>
                      <a:pt x="711" y="31061"/>
                    </a:lnTo>
                    <a:cubicBezTo>
                      <a:pt x="748" y="25780"/>
                      <a:pt x="1836" y="20510"/>
                      <a:pt x="3921" y="15656"/>
                    </a:cubicBezTo>
                    <a:cubicBezTo>
                      <a:pt x="6388" y="9928"/>
                      <a:pt x="10267" y="4868"/>
                      <a:pt x="15077" y="912"/>
                    </a:cubicBezTo>
                    <a:lnTo>
                      <a:pt x="150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17"/>
              <p:cNvSpPr/>
              <p:nvPr/>
            </p:nvSpPr>
            <p:spPr>
              <a:xfrm>
                <a:off x="5299775" y="4281625"/>
                <a:ext cx="199600" cy="546700"/>
              </a:xfrm>
              <a:custGeom>
                <a:avLst/>
                <a:gdLst/>
                <a:ahLst/>
                <a:cxnLst/>
                <a:rect l="l" t="t" r="r" b="b"/>
                <a:pathLst>
                  <a:path w="7984" h="21868" extrusionOk="0">
                    <a:moveTo>
                      <a:pt x="7983" y="0"/>
                    </a:moveTo>
                    <a:cubicBezTo>
                      <a:pt x="4455" y="4017"/>
                      <a:pt x="1840" y="8778"/>
                      <a:pt x="705" y="14179"/>
                    </a:cubicBezTo>
                    <a:cubicBezTo>
                      <a:pt x="174" y="16711"/>
                      <a:pt x="0" y="19298"/>
                      <a:pt x="201" y="21868"/>
                    </a:cubicBezTo>
                    <a:lnTo>
                      <a:pt x="914" y="21868"/>
                    </a:lnTo>
                    <a:cubicBezTo>
                      <a:pt x="506" y="16781"/>
                      <a:pt x="1660" y="11623"/>
                      <a:pt x="3965" y="7081"/>
                    </a:cubicBezTo>
                    <a:cubicBezTo>
                      <a:pt x="5062" y="4914"/>
                      <a:pt x="6430" y="2902"/>
                      <a:pt x="7983" y="1041"/>
                    </a:cubicBezTo>
                    <a:lnTo>
                      <a:pt x="79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17"/>
              <p:cNvSpPr/>
              <p:nvPr/>
            </p:nvSpPr>
            <p:spPr>
              <a:xfrm>
                <a:off x="4734475" y="4719850"/>
                <a:ext cx="187625" cy="108525"/>
              </a:xfrm>
              <a:custGeom>
                <a:avLst/>
                <a:gdLst/>
                <a:ahLst/>
                <a:cxnLst/>
                <a:rect l="l" t="t" r="r" b="b"/>
                <a:pathLst>
                  <a:path w="7505" h="4341" extrusionOk="0">
                    <a:moveTo>
                      <a:pt x="5541" y="0"/>
                    </a:moveTo>
                    <a:cubicBezTo>
                      <a:pt x="4913" y="0"/>
                      <a:pt x="4340" y="387"/>
                      <a:pt x="3828" y="718"/>
                    </a:cubicBezTo>
                    <a:cubicBezTo>
                      <a:pt x="3198" y="1125"/>
                      <a:pt x="2601" y="1583"/>
                      <a:pt x="2042" y="2080"/>
                    </a:cubicBezTo>
                    <a:cubicBezTo>
                      <a:pt x="1280" y="2755"/>
                      <a:pt x="604" y="3521"/>
                      <a:pt x="1" y="4340"/>
                    </a:cubicBezTo>
                    <a:lnTo>
                      <a:pt x="884" y="4340"/>
                    </a:lnTo>
                    <a:cubicBezTo>
                      <a:pt x="1443" y="3637"/>
                      <a:pt x="2068" y="2984"/>
                      <a:pt x="2757" y="2396"/>
                    </a:cubicBezTo>
                    <a:cubicBezTo>
                      <a:pt x="3427" y="1823"/>
                      <a:pt x="4188" y="1225"/>
                      <a:pt x="4994" y="855"/>
                    </a:cubicBezTo>
                    <a:cubicBezTo>
                      <a:pt x="5186" y="766"/>
                      <a:pt x="5361" y="727"/>
                      <a:pt x="5520" y="727"/>
                    </a:cubicBezTo>
                    <a:cubicBezTo>
                      <a:pt x="6330" y="727"/>
                      <a:pt x="6717" y="1748"/>
                      <a:pt x="6612" y="2557"/>
                    </a:cubicBezTo>
                    <a:cubicBezTo>
                      <a:pt x="6532" y="3163"/>
                      <a:pt x="6327" y="3751"/>
                      <a:pt x="6129" y="4339"/>
                    </a:cubicBezTo>
                    <a:lnTo>
                      <a:pt x="6868" y="4339"/>
                    </a:lnTo>
                    <a:cubicBezTo>
                      <a:pt x="6999" y="3938"/>
                      <a:pt x="7130" y="3536"/>
                      <a:pt x="7227" y="3127"/>
                    </a:cubicBezTo>
                    <a:cubicBezTo>
                      <a:pt x="7505" y="1944"/>
                      <a:pt x="7204" y="191"/>
                      <a:pt x="5722" y="11"/>
                    </a:cubicBezTo>
                    <a:cubicBezTo>
                      <a:pt x="5661" y="4"/>
                      <a:pt x="5601" y="0"/>
                      <a:pt x="5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17"/>
              <p:cNvSpPr/>
              <p:nvPr/>
            </p:nvSpPr>
            <p:spPr>
              <a:xfrm>
                <a:off x="4137500" y="3664900"/>
                <a:ext cx="1361950" cy="1163475"/>
              </a:xfrm>
              <a:custGeom>
                <a:avLst/>
                <a:gdLst/>
                <a:ahLst/>
                <a:cxnLst/>
                <a:rect l="l" t="t" r="r" b="b"/>
                <a:pathLst>
                  <a:path w="54478" h="46539" extrusionOk="0">
                    <a:moveTo>
                      <a:pt x="54478" y="0"/>
                    </a:moveTo>
                    <a:cubicBezTo>
                      <a:pt x="54411" y="54"/>
                      <a:pt x="54339" y="103"/>
                      <a:pt x="54270" y="159"/>
                    </a:cubicBezTo>
                    <a:cubicBezTo>
                      <a:pt x="51579" y="2339"/>
                      <a:pt x="49252" y="4866"/>
                      <a:pt x="47234" y="7678"/>
                    </a:cubicBezTo>
                    <a:cubicBezTo>
                      <a:pt x="43443" y="12957"/>
                      <a:pt x="40731" y="18897"/>
                      <a:pt x="37437" y="24480"/>
                    </a:cubicBezTo>
                    <a:cubicBezTo>
                      <a:pt x="34084" y="30158"/>
                      <a:pt x="30002" y="35430"/>
                      <a:pt x="24066" y="38570"/>
                    </a:cubicBezTo>
                    <a:cubicBezTo>
                      <a:pt x="16966" y="42327"/>
                      <a:pt x="8790" y="43095"/>
                      <a:pt x="1363" y="45974"/>
                    </a:cubicBezTo>
                    <a:cubicBezTo>
                      <a:pt x="908" y="46151"/>
                      <a:pt x="452" y="46340"/>
                      <a:pt x="1" y="46538"/>
                    </a:cubicBezTo>
                    <a:lnTo>
                      <a:pt x="1867" y="46538"/>
                    </a:lnTo>
                    <a:cubicBezTo>
                      <a:pt x="8659" y="43946"/>
                      <a:pt x="16019" y="43063"/>
                      <a:pt x="22669" y="40042"/>
                    </a:cubicBezTo>
                    <a:cubicBezTo>
                      <a:pt x="25793" y="38622"/>
                      <a:pt x="28623" y="36694"/>
                      <a:pt x="31052" y="34270"/>
                    </a:cubicBezTo>
                    <a:cubicBezTo>
                      <a:pt x="33235" y="32088"/>
                      <a:pt x="35082" y="29587"/>
                      <a:pt x="36734" y="26987"/>
                    </a:cubicBezTo>
                    <a:cubicBezTo>
                      <a:pt x="40168" y="21585"/>
                      <a:pt x="42811" y="15720"/>
                      <a:pt x="46282" y="10340"/>
                    </a:cubicBezTo>
                    <a:cubicBezTo>
                      <a:pt x="48052" y="7593"/>
                      <a:pt x="50045" y="4986"/>
                      <a:pt x="52417" y="2727"/>
                    </a:cubicBezTo>
                    <a:cubicBezTo>
                      <a:pt x="53079" y="2094"/>
                      <a:pt x="53773" y="1497"/>
                      <a:pt x="54478" y="915"/>
                    </a:cubicBezTo>
                    <a:lnTo>
                      <a:pt x="544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9" name="Google Shape;3079;p17"/>
            <p:cNvSpPr/>
            <p:nvPr/>
          </p:nvSpPr>
          <p:spPr>
            <a:xfrm>
              <a:off x="417429" y="-708544"/>
              <a:ext cx="2423101" cy="942684"/>
            </a:xfrm>
            <a:custGeom>
              <a:avLst/>
              <a:gdLst/>
              <a:ahLst/>
              <a:cxnLst/>
              <a:rect l="l" t="t" r="r" b="b"/>
              <a:pathLst>
                <a:path w="261674" h="177363" extrusionOk="0">
                  <a:moveTo>
                    <a:pt x="1300" y="102929"/>
                  </a:moveTo>
                  <a:cubicBezTo>
                    <a:pt x="-270" y="86533"/>
                    <a:pt x="-1110" y="65092"/>
                    <a:pt x="2927" y="51033"/>
                  </a:cubicBezTo>
                  <a:cubicBezTo>
                    <a:pt x="6964" y="36974"/>
                    <a:pt x="12851" y="26574"/>
                    <a:pt x="25524" y="18573"/>
                  </a:cubicBezTo>
                  <a:cubicBezTo>
                    <a:pt x="38197" y="10572"/>
                    <a:pt x="55473" y="5929"/>
                    <a:pt x="78966" y="3027"/>
                  </a:cubicBezTo>
                  <a:cubicBezTo>
                    <a:pt x="102459" y="125"/>
                    <a:pt x="140692" y="-1076"/>
                    <a:pt x="166483" y="1160"/>
                  </a:cubicBezTo>
                  <a:cubicBezTo>
                    <a:pt x="192274" y="3396"/>
                    <a:pt x="218505" y="8117"/>
                    <a:pt x="233710" y="16442"/>
                  </a:cubicBezTo>
                  <a:cubicBezTo>
                    <a:pt x="248915" y="24768"/>
                    <a:pt x="253136" y="38172"/>
                    <a:pt x="257713" y="51113"/>
                  </a:cubicBezTo>
                  <a:cubicBezTo>
                    <a:pt x="262290" y="64054"/>
                    <a:pt x="262031" y="79426"/>
                    <a:pt x="261173" y="94086"/>
                  </a:cubicBezTo>
                  <a:cubicBezTo>
                    <a:pt x="260315" y="108747"/>
                    <a:pt x="257840" y="127442"/>
                    <a:pt x="252564" y="139076"/>
                  </a:cubicBezTo>
                  <a:cubicBezTo>
                    <a:pt x="247288" y="150710"/>
                    <a:pt x="241252" y="157796"/>
                    <a:pt x="229519" y="163889"/>
                  </a:cubicBezTo>
                  <a:cubicBezTo>
                    <a:pt x="217786" y="169983"/>
                    <a:pt x="201711" y="173485"/>
                    <a:pt x="182166" y="175637"/>
                  </a:cubicBezTo>
                  <a:cubicBezTo>
                    <a:pt x="162621" y="177789"/>
                    <a:pt x="133946" y="177615"/>
                    <a:pt x="112247" y="176800"/>
                  </a:cubicBezTo>
                  <a:cubicBezTo>
                    <a:pt x="90548" y="175985"/>
                    <a:pt x="68623" y="175312"/>
                    <a:pt x="51973" y="170747"/>
                  </a:cubicBezTo>
                  <a:cubicBezTo>
                    <a:pt x="35323" y="166182"/>
                    <a:pt x="20795" y="160714"/>
                    <a:pt x="12349" y="149411"/>
                  </a:cubicBezTo>
                  <a:cubicBezTo>
                    <a:pt x="3904" y="138108"/>
                    <a:pt x="2870" y="119325"/>
                    <a:pt x="1300" y="102929"/>
                  </a:cubicBezTo>
                  <a:close/>
                </a:path>
              </a:pathLst>
            </a:custGeom>
            <a:solidFill>
              <a:schemeClr val="accent1"/>
            </a:solidFill>
            <a:ln>
              <a:noFill/>
            </a:ln>
          </p:spPr>
        </p:sp>
        <p:sp>
          <p:nvSpPr>
            <p:cNvPr id="3080" name="Google Shape;3080;p17"/>
            <p:cNvSpPr/>
            <p:nvPr/>
          </p:nvSpPr>
          <p:spPr>
            <a:xfrm>
              <a:off x="-236700" y="3471193"/>
              <a:ext cx="1686707" cy="1426578"/>
            </a:xfrm>
            <a:custGeom>
              <a:avLst/>
              <a:gdLst/>
              <a:ahLst/>
              <a:cxnLst/>
              <a:rect l="l" t="t" r="r" b="b"/>
              <a:pathLst>
                <a:path w="27830" h="23537" extrusionOk="0">
                  <a:moveTo>
                    <a:pt x="17298" y="0"/>
                  </a:moveTo>
                  <a:cubicBezTo>
                    <a:pt x="14384" y="0"/>
                    <a:pt x="11355" y="1565"/>
                    <a:pt x="10215" y="4263"/>
                  </a:cubicBezTo>
                  <a:cubicBezTo>
                    <a:pt x="9067" y="6979"/>
                    <a:pt x="6990" y="6611"/>
                    <a:pt x="4625" y="7647"/>
                  </a:cubicBezTo>
                  <a:cubicBezTo>
                    <a:pt x="2959" y="8375"/>
                    <a:pt x="1386" y="9451"/>
                    <a:pt x="726" y="11215"/>
                  </a:cubicBezTo>
                  <a:cubicBezTo>
                    <a:pt x="1" y="13146"/>
                    <a:pt x="979" y="15440"/>
                    <a:pt x="2140" y="17005"/>
                  </a:cubicBezTo>
                  <a:cubicBezTo>
                    <a:pt x="4997" y="20853"/>
                    <a:pt x="9361" y="23010"/>
                    <a:pt x="14017" y="23450"/>
                  </a:cubicBezTo>
                  <a:cubicBezTo>
                    <a:pt x="14622" y="23508"/>
                    <a:pt x="15233" y="23537"/>
                    <a:pt x="15846" y="23537"/>
                  </a:cubicBezTo>
                  <a:cubicBezTo>
                    <a:pt x="16179" y="23537"/>
                    <a:pt x="16512" y="23528"/>
                    <a:pt x="16846" y="23511"/>
                  </a:cubicBezTo>
                  <a:cubicBezTo>
                    <a:pt x="18414" y="23430"/>
                    <a:pt x="20342" y="23086"/>
                    <a:pt x="21605" y="22071"/>
                  </a:cubicBezTo>
                  <a:cubicBezTo>
                    <a:pt x="22894" y="21034"/>
                    <a:pt x="22844" y="19262"/>
                    <a:pt x="23510" y="17874"/>
                  </a:cubicBezTo>
                  <a:cubicBezTo>
                    <a:pt x="23881" y="17099"/>
                    <a:pt x="24562" y="16489"/>
                    <a:pt x="25074" y="15777"/>
                  </a:cubicBezTo>
                  <a:cubicBezTo>
                    <a:pt x="26452" y="13867"/>
                    <a:pt x="27829" y="11289"/>
                    <a:pt x="27635" y="8858"/>
                  </a:cubicBezTo>
                  <a:cubicBezTo>
                    <a:pt x="27335" y="5106"/>
                    <a:pt x="22642" y="1118"/>
                    <a:pt x="19183" y="232"/>
                  </a:cubicBezTo>
                  <a:cubicBezTo>
                    <a:pt x="18574" y="76"/>
                    <a:pt x="17939" y="0"/>
                    <a:pt x="17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7"/>
            <p:cNvSpPr/>
            <p:nvPr/>
          </p:nvSpPr>
          <p:spPr>
            <a:xfrm rot="4234437">
              <a:off x="-1048388" y="3386351"/>
              <a:ext cx="3103544" cy="1226937"/>
            </a:xfrm>
            <a:custGeom>
              <a:avLst/>
              <a:gdLst/>
              <a:ahLst/>
              <a:cxnLst/>
              <a:rect l="l" t="t" r="r" b="b"/>
              <a:pathLst>
                <a:path w="124138" h="49076" extrusionOk="0">
                  <a:moveTo>
                    <a:pt x="124106" y="1"/>
                  </a:moveTo>
                  <a:lnTo>
                    <a:pt x="123857" y="2"/>
                  </a:lnTo>
                  <a:cubicBezTo>
                    <a:pt x="123886" y="4910"/>
                    <a:pt x="120994" y="9749"/>
                    <a:pt x="116660" y="12049"/>
                  </a:cubicBezTo>
                  <a:cubicBezTo>
                    <a:pt x="115776" y="12519"/>
                    <a:pt x="114824" y="12894"/>
                    <a:pt x="113903" y="13260"/>
                  </a:cubicBezTo>
                  <a:cubicBezTo>
                    <a:pt x="113005" y="13617"/>
                    <a:pt x="112073" y="13983"/>
                    <a:pt x="111200" y="14442"/>
                  </a:cubicBezTo>
                  <a:cubicBezTo>
                    <a:pt x="105054" y="17652"/>
                    <a:pt x="103273" y="23996"/>
                    <a:pt x="101554" y="30133"/>
                  </a:cubicBezTo>
                  <a:cubicBezTo>
                    <a:pt x="99950" y="35855"/>
                    <a:pt x="98290" y="41772"/>
                    <a:pt x="93127" y="45291"/>
                  </a:cubicBezTo>
                  <a:cubicBezTo>
                    <a:pt x="89656" y="47655"/>
                    <a:pt x="86237" y="48835"/>
                    <a:pt x="82815" y="48835"/>
                  </a:cubicBezTo>
                  <a:cubicBezTo>
                    <a:pt x="79912" y="48835"/>
                    <a:pt x="77007" y="47985"/>
                    <a:pt x="74066" y="46286"/>
                  </a:cubicBezTo>
                  <a:cubicBezTo>
                    <a:pt x="68472" y="43055"/>
                    <a:pt x="63532" y="37229"/>
                    <a:pt x="59170" y="32085"/>
                  </a:cubicBezTo>
                  <a:cubicBezTo>
                    <a:pt x="58088" y="30809"/>
                    <a:pt x="57064" y="29606"/>
                    <a:pt x="56052" y="28457"/>
                  </a:cubicBezTo>
                  <a:cubicBezTo>
                    <a:pt x="48334" y="19719"/>
                    <a:pt x="39183" y="14551"/>
                    <a:pt x="28856" y="13095"/>
                  </a:cubicBezTo>
                  <a:cubicBezTo>
                    <a:pt x="27553" y="12913"/>
                    <a:pt x="26235" y="12822"/>
                    <a:pt x="24911" y="12822"/>
                  </a:cubicBezTo>
                  <a:cubicBezTo>
                    <a:pt x="20841" y="12822"/>
                    <a:pt x="16716" y="13681"/>
                    <a:pt x="12796" y="15366"/>
                  </a:cubicBezTo>
                  <a:cubicBezTo>
                    <a:pt x="7637" y="17581"/>
                    <a:pt x="3212" y="21054"/>
                    <a:pt x="0" y="25408"/>
                  </a:cubicBezTo>
                  <a:lnTo>
                    <a:pt x="202" y="25556"/>
                  </a:lnTo>
                  <a:cubicBezTo>
                    <a:pt x="5919" y="17807"/>
                    <a:pt x="15517" y="13077"/>
                    <a:pt x="24981" y="13077"/>
                  </a:cubicBezTo>
                  <a:cubicBezTo>
                    <a:pt x="26267" y="13077"/>
                    <a:pt x="27550" y="13164"/>
                    <a:pt x="28821" y="13343"/>
                  </a:cubicBezTo>
                  <a:cubicBezTo>
                    <a:pt x="39089" y="14787"/>
                    <a:pt x="48186" y="19928"/>
                    <a:pt x="55864" y="28622"/>
                  </a:cubicBezTo>
                  <a:cubicBezTo>
                    <a:pt x="56877" y="29765"/>
                    <a:pt x="57898" y="30970"/>
                    <a:pt x="58979" y="32246"/>
                  </a:cubicBezTo>
                  <a:cubicBezTo>
                    <a:pt x="65520" y="39958"/>
                    <a:pt x="73250" y="49076"/>
                    <a:pt x="82825" y="49076"/>
                  </a:cubicBezTo>
                  <a:cubicBezTo>
                    <a:pt x="82826" y="49076"/>
                    <a:pt x="82827" y="49076"/>
                    <a:pt x="82828" y="49076"/>
                  </a:cubicBezTo>
                  <a:cubicBezTo>
                    <a:pt x="86084" y="49074"/>
                    <a:pt x="89559" y="48018"/>
                    <a:pt x="93266" y="45494"/>
                  </a:cubicBezTo>
                  <a:cubicBezTo>
                    <a:pt x="98506" y="41924"/>
                    <a:pt x="100180" y="35964"/>
                    <a:pt x="101794" y="30197"/>
                  </a:cubicBezTo>
                  <a:cubicBezTo>
                    <a:pt x="103578" y="23833"/>
                    <a:pt x="105265" y="17820"/>
                    <a:pt x="111315" y="14662"/>
                  </a:cubicBezTo>
                  <a:cubicBezTo>
                    <a:pt x="112176" y="14210"/>
                    <a:pt x="113101" y="13844"/>
                    <a:pt x="113996" y="13491"/>
                  </a:cubicBezTo>
                  <a:cubicBezTo>
                    <a:pt x="114922" y="13123"/>
                    <a:pt x="115882" y="12744"/>
                    <a:pt x="116779" y="12269"/>
                  </a:cubicBezTo>
                  <a:cubicBezTo>
                    <a:pt x="121194" y="9928"/>
                    <a:pt x="124138" y="4997"/>
                    <a:pt x="124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7"/>
            <p:cNvSpPr/>
            <p:nvPr/>
          </p:nvSpPr>
          <p:spPr>
            <a:xfrm>
              <a:off x="331478" y="3872323"/>
              <a:ext cx="639139" cy="731179"/>
            </a:xfrm>
            <a:custGeom>
              <a:avLst/>
              <a:gdLst/>
              <a:ahLst/>
              <a:cxnLst/>
              <a:rect l="l" t="t" r="r" b="b"/>
              <a:pathLst>
                <a:path w="261674" h="177363" extrusionOk="0">
                  <a:moveTo>
                    <a:pt x="1300" y="102929"/>
                  </a:moveTo>
                  <a:cubicBezTo>
                    <a:pt x="-270" y="86533"/>
                    <a:pt x="-1110" y="65092"/>
                    <a:pt x="2927" y="51033"/>
                  </a:cubicBezTo>
                  <a:cubicBezTo>
                    <a:pt x="6964" y="36974"/>
                    <a:pt x="12851" y="26574"/>
                    <a:pt x="25524" y="18573"/>
                  </a:cubicBezTo>
                  <a:cubicBezTo>
                    <a:pt x="38197" y="10572"/>
                    <a:pt x="55473" y="5929"/>
                    <a:pt x="78966" y="3027"/>
                  </a:cubicBezTo>
                  <a:cubicBezTo>
                    <a:pt x="102459" y="125"/>
                    <a:pt x="140692" y="-1076"/>
                    <a:pt x="166483" y="1160"/>
                  </a:cubicBezTo>
                  <a:cubicBezTo>
                    <a:pt x="192274" y="3396"/>
                    <a:pt x="218505" y="8117"/>
                    <a:pt x="233710" y="16442"/>
                  </a:cubicBezTo>
                  <a:cubicBezTo>
                    <a:pt x="248915" y="24768"/>
                    <a:pt x="253136" y="38172"/>
                    <a:pt x="257713" y="51113"/>
                  </a:cubicBezTo>
                  <a:cubicBezTo>
                    <a:pt x="262290" y="64054"/>
                    <a:pt x="262031" y="79426"/>
                    <a:pt x="261173" y="94086"/>
                  </a:cubicBezTo>
                  <a:cubicBezTo>
                    <a:pt x="260315" y="108747"/>
                    <a:pt x="257840" y="127442"/>
                    <a:pt x="252564" y="139076"/>
                  </a:cubicBezTo>
                  <a:cubicBezTo>
                    <a:pt x="247288" y="150710"/>
                    <a:pt x="241252" y="157796"/>
                    <a:pt x="229519" y="163889"/>
                  </a:cubicBezTo>
                  <a:cubicBezTo>
                    <a:pt x="217786" y="169983"/>
                    <a:pt x="201711" y="173485"/>
                    <a:pt x="182166" y="175637"/>
                  </a:cubicBezTo>
                  <a:cubicBezTo>
                    <a:pt x="162621" y="177789"/>
                    <a:pt x="133946" y="177615"/>
                    <a:pt x="112247" y="176800"/>
                  </a:cubicBezTo>
                  <a:cubicBezTo>
                    <a:pt x="90548" y="175985"/>
                    <a:pt x="68623" y="175312"/>
                    <a:pt x="51973" y="170747"/>
                  </a:cubicBezTo>
                  <a:cubicBezTo>
                    <a:pt x="35323" y="166182"/>
                    <a:pt x="20795" y="160714"/>
                    <a:pt x="12349" y="149411"/>
                  </a:cubicBezTo>
                  <a:cubicBezTo>
                    <a:pt x="3904" y="138108"/>
                    <a:pt x="2870" y="119325"/>
                    <a:pt x="1300" y="102929"/>
                  </a:cubicBezTo>
                  <a:close/>
                </a:path>
              </a:pathLst>
            </a:custGeom>
            <a:solidFill>
              <a:schemeClr val="lt1"/>
            </a:solidFill>
            <a:ln>
              <a:noFill/>
            </a:ln>
          </p:spPr>
        </p:sp>
      </p:grpSp>
      <p:sp>
        <p:nvSpPr>
          <p:cNvPr id="3083" name="Google Shape;3083;p17"/>
          <p:cNvSpPr txBox="1">
            <a:spLocks noGrp="1"/>
          </p:cNvSpPr>
          <p:nvPr>
            <p:ph type="title"/>
          </p:nvPr>
        </p:nvSpPr>
        <p:spPr>
          <a:xfrm>
            <a:off x="720000" y="1237075"/>
            <a:ext cx="2480400" cy="5277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84" name="Google Shape;3084;p17"/>
          <p:cNvSpPr txBox="1">
            <a:spLocks noGrp="1"/>
          </p:cNvSpPr>
          <p:nvPr>
            <p:ph type="subTitle" idx="1"/>
          </p:nvPr>
        </p:nvSpPr>
        <p:spPr>
          <a:xfrm>
            <a:off x="720000" y="1758125"/>
            <a:ext cx="2480400" cy="10848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085" name="Google Shape;3085;p17"/>
          <p:cNvSpPr txBox="1">
            <a:spLocks noGrp="1"/>
          </p:cNvSpPr>
          <p:nvPr>
            <p:ph type="title" idx="2"/>
          </p:nvPr>
        </p:nvSpPr>
        <p:spPr>
          <a:xfrm>
            <a:off x="3326700" y="1237075"/>
            <a:ext cx="2480400" cy="5277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86" name="Google Shape;3086;p17"/>
          <p:cNvSpPr txBox="1">
            <a:spLocks noGrp="1"/>
          </p:cNvSpPr>
          <p:nvPr>
            <p:ph type="subTitle" idx="3"/>
          </p:nvPr>
        </p:nvSpPr>
        <p:spPr>
          <a:xfrm>
            <a:off x="3326700" y="1758125"/>
            <a:ext cx="2480400" cy="10848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087" name="Google Shape;3087;p17"/>
          <p:cNvSpPr txBox="1">
            <a:spLocks noGrp="1"/>
          </p:cNvSpPr>
          <p:nvPr>
            <p:ph type="title" idx="4"/>
          </p:nvPr>
        </p:nvSpPr>
        <p:spPr>
          <a:xfrm>
            <a:off x="5933400" y="1237075"/>
            <a:ext cx="2490600" cy="5277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88" name="Google Shape;3088;p17"/>
          <p:cNvSpPr txBox="1">
            <a:spLocks noGrp="1"/>
          </p:cNvSpPr>
          <p:nvPr>
            <p:ph type="subTitle" idx="5"/>
          </p:nvPr>
        </p:nvSpPr>
        <p:spPr>
          <a:xfrm>
            <a:off x="5933400" y="1758125"/>
            <a:ext cx="2490600" cy="10848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089" name="Google Shape;3089;p17"/>
          <p:cNvSpPr txBox="1">
            <a:spLocks noGrp="1"/>
          </p:cNvSpPr>
          <p:nvPr>
            <p:ph type="title" idx="6"/>
          </p:nvPr>
        </p:nvSpPr>
        <p:spPr>
          <a:xfrm>
            <a:off x="2028450" y="2969225"/>
            <a:ext cx="2480400" cy="5277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90" name="Google Shape;3090;p17"/>
          <p:cNvSpPr txBox="1">
            <a:spLocks noGrp="1"/>
          </p:cNvSpPr>
          <p:nvPr>
            <p:ph type="subTitle" idx="7"/>
          </p:nvPr>
        </p:nvSpPr>
        <p:spPr>
          <a:xfrm>
            <a:off x="2028450" y="3490275"/>
            <a:ext cx="2480400" cy="11133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091" name="Google Shape;3091;p17"/>
          <p:cNvSpPr txBox="1">
            <a:spLocks noGrp="1"/>
          </p:cNvSpPr>
          <p:nvPr>
            <p:ph type="title" idx="8"/>
          </p:nvPr>
        </p:nvSpPr>
        <p:spPr>
          <a:xfrm>
            <a:off x="4635150" y="2969225"/>
            <a:ext cx="2480400" cy="5277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92" name="Google Shape;3092;p17"/>
          <p:cNvSpPr txBox="1">
            <a:spLocks noGrp="1"/>
          </p:cNvSpPr>
          <p:nvPr>
            <p:ph type="subTitle" idx="9"/>
          </p:nvPr>
        </p:nvSpPr>
        <p:spPr>
          <a:xfrm>
            <a:off x="4635150" y="3490275"/>
            <a:ext cx="2480400" cy="1113300"/>
          </a:xfrm>
          <a:prstGeom prst="rect">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093" name="Google Shape;3093;p17"/>
          <p:cNvSpPr txBox="1">
            <a:spLocks noGrp="1"/>
          </p:cNvSpPr>
          <p:nvPr>
            <p:ph type="title" idx="13"/>
          </p:nvPr>
        </p:nvSpPr>
        <p:spPr>
          <a:xfrm>
            <a:off x="720000" y="540000"/>
            <a:ext cx="7704000" cy="564300"/>
          </a:xfrm>
          <a:prstGeom prst="rect">
            <a:avLst/>
          </a:prstGeom>
          <a:solidFill>
            <a:schemeClr val="accent2"/>
          </a:solidFill>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4415"/>
        <p:cNvGrpSpPr/>
        <p:nvPr/>
      </p:nvGrpSpPr>
      <p:grpSpPr>
        <a:xfrm>
          <a:off x="0" y="0"/>
          <a:ext cx="0" cy="0"/>
          <a:chOff x="0" y="0"/>
          <a:chExt cx="0" cy="0"/>
        </a:xfrm>
      </p:grpSpPr>
      <p:grpSp>
        <p:nvGrpSpPr>
          <p:cNvPr id="4416" name="Google Shape;4416;p21"/>
          <p:cNvGrpSpPr/>
          <p:nvPr/>
        </p:nvGrpSpPr>
        <p:grpSpPr>
          <a:xfrm flipH="1">
            <a:off x="-800012" y="-237025"/>
            <a:ext cx="11927563" cy="6153500"/>
            <a:chOff x="-2036487" y="-237000"/>
            <a:chExt cx="11927563" cy="6153500"/>
          </a:xfrm>
        </p:grpSpPr>
        <p:sp>
          <p:nvSpPr>
            <p:cNvPr id="4417" name="Google Shape;4417;p21"/>
            <p:cNvSpPr/>
            <p:nvPr/>
          </p:nvSpPr>
          <p:spPr>
            <a:xfrm>
              <a:off x="7347858" y="4458831"/>
              <a:ext cx="1791044" cy="713388"/>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21"/>
            <p:cNvSpPr/>
            <p:nvPr/>
          </p:nvSpPr>
          <p:spPr>
            <a:xfrm rot="-5400000" flipH="1">
              <a:off x="-38077" y="-114329"/>
              <a:ext cx="288517" cy="364777"/>
            </a:xfrm>
            <a:custGeom>
              <a:avLst/>
              <a:gdLst/>
              <a:ahLst/>
              <a:cxnLst/>
              <a:rect l="l" t="t" r="r" b="b"/>
              <a:pathLst>
                <a:path w="4540" h="5740" extrusionOk="0">
                  <a:moveTo>
                    <a:pt x="4217" y="0"/>
                  </a:moveTo>
                  <a:cubicBezTo>
                    <a:pt x="4454" y="1466"/>
                    <a:pt x="4405" y="3034"/>
                    <a:pt x="3377" y="4181"/>
                  </a:cubicBezTo>
                  <a:cubicBezTo>
                    <a:pt x="2821" y="4794"/>
                    <a:pt x="2054" y="5140"/>
                    <a:pt x="1266" y="5348"/>
                  </a:cubicBezTo>
                  <a:cubicBezTo>
                    <a:pt x="850" y="5459"/>
                    <a:pt x="424" y="5520"/>
                    <a:pt x="0" y="5581"/>
                  </a:cubicBezTo>
                  <a:lnTo>
                    <a:pt x="0" y="5740"/>
                  </a:lnTo>
                  <a:cubicBezTo>
                    <a:pt x="62" y="5732"/>
                    <a:pt x="119" y="5724"/>
                    <a:pt x="176" y="5715"/>
                  </a:cubicBezTo>
                  <a:cubicBezTo>
                    <a:pt x="584" y="5655"/>
                    <a:pt x="988" y="5577"/>
                    <a:pt x="1385" y="5471"/>
                  </a:cubicBezTo>
                  <a:cubicBezTo>
                    <a:pt x="2148" y="5259"/>
                    <a:pt x="2891" y="4916"/>
                    <a:pt x="3437" y="4328"/>
                  </a:cubicBezTo>
                  <a:cubicBezTo>
                    <a:pt x="4006" y="3724"/>
                    <a:pt x="4324" y="2923"/>
                    <a:pt x="4438" y="2111"/>
                  </a:cubicBezTo>
                  <a:cubicBezTo>
                    <a:pt x="4540" y="1408"/>
                    <a:pt x="4491" y="698"/>
                    <a:pt x="43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21"/>
            <p:cNvSpPr/>
            <p:nvPr/>
          </p:nvSpPr>
          <p:spPr>
            <a:xfrm rot="-5400000" flipH="1">
              <a:off x="-43161" y="-109245"/>
              <a:ext cx="508845" cy="574937"/>
            </a:xfrm>
            <a:custGeom>
              <a:avLst/>
              <a:gdLst/>
              <a:ahLst/>
              <a:cxnLst/>
              <a:rect l="l" t="t" r="r" b="b"/>
              <a:pathLst>
                <a:path w="8007" h="9047" extrusionOk="0">
                  <a:moveTo>
                    <a:pt x="7467" y="0"/>
                  </a:moveTo>
                  <a:cubicBezTo>
                    <a:pt x="7712" y="865"/>
                    <a:pt x="7822" y="1768"/>
                    <a:pt x="7782" y="2666"/>
                  </a:cubicBezTo>
                  <a:cubicBezTo>
                    <a:pt x="7724" y="3842"/>
                    <a:pt x="7394" y="5026"/>
                    <a:pt x="6695" y="5989"/>
                  </a:cubicBezTo>
                  <a:cubicBezTo>
                    <a:pt x="5896" y="7091"/>
                    <a:pt x="4679" y="7716"/>
                    <a:pt x="3401" y="8100"/>
                  </a:cubicBezTo>
                  <a:cubicBezTo>
                    <a:pt x="2286" y="8434"/>
                    <a:pt x="1127" y="8606"/>
                    <a:pt x="0" y="8892"/>
                  </a:cubicBezTo>
                  <a:lnTo>
                    <a:pt x="0" y="9047"/>
                  </a:lnTo>
                  <a:cubicBezTo>
                    <a:pt x="1082" y="8770"/>
                    <a:pt x="2193" y="8598"/>
                    <a:pt x="3266" y="8291"/>
                  </a:cubicBezTo>
                  <a:cubicBezTo>
                    <a:pt x="4540" y="7933"/>
                    <a:pt x="5781" y="7353"/>
                    <a:pt x="6634" y="6307"/>
                  </a:cubicBezTo>
                  <a:cubicBezTo>
                    <a:pt x="7381" y="5397"/>
                    <a:pt x="7782" y="4250"/>
                    <a:pt x="7900" y="3087"/>
                  </a:cubicBezTo>
                  <a:cubicBezTo>
                    <a:pt x="8006" y="2054"/>
                    <a:pt x="7900" y="1001"/>
                    <a:pt x="76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1"/>
            <p:cNvSpPr/>
            <p:nvPr/>
          </p:nvSpPr>
          <p:spPr>
            <a:xfrm rot="-5400000" flipH="1">
              <a:off x="-23810" y="-128596"/>
              <a:ext cx="733240" cy="838034"/>
            </a:xfrm>
            <a:custGeom>
              <a:avLst/>
              <a:gdLst/>
              <a:ahLst/>
              <a:cxnLst/>
              <a:rect l="l" t="t" r="r" b="b"/>
              <a:pathLst>
                <a:path w="11538" h="13187" extrusionOk="0">
                  <a:moveTo>
                    <a:pt x="10565" y="0"/>
                  </a:moveTo>
                  <a:cubicBezTo>
                    <a:pt x="11129" y="1061"/>
                    <a:pt x="11349" y="2303"/>
                    <a:pt x="11256" y="3503"/>
                  </a:cubicBezTo>
                  <a:cubicBezTo>
                    <a:pt x="11117" y="5259"/>
                    <a:pt x="10284" y="6879"/>
                    <a:pt x="9125" y="8182"/>
                  </a:cubicBezTo>
                  <a:cubicBezTo>
                    <a:pt x="7871" y="9586"/>
                    <a:pt x="6271" y="10611"/>
                    <a:pt x="4573" y="11390"/>
                  </a:cubicBezTo>
                  <a:cubicBezTo>
                    <a:pt x="3642" y="11815"/>
                    <a:pt x="2678" y="12170"/>
                    <a:pt x="1707" y="12497"/>
                  </a:cubicBezTo>
                  <a:cubicBezTo>
                    <a:pt x="1144" y="12685"/>
                    <a:pt x="571" y="12852"/>
                    <a:pt x="0" y="13032"/>
                  </a:cubicBezTo>
                  <a:lnTo>
                    <a:pt x="0" y="13186"/>
                  </a:lnTo>
                  <a:cubicBezTo>
                    <a:pt x="539" y="13019"/>
                    <a:pt x="1082" y="12856"/>
                    <a:pt x="1621" y="12681"/>
                  </a:cubicBezTo>
                  <a:cubicBezTo>
                    <a:pt x="2576" y="12366"/>
                    <a:pt x="3524" y="12023"/>
                    <a:pt x="4442" y="11611"/>
                  </a:cubicBezTo>
                  <a:cubicBezTo>
                    <a:pt x="6156" y="10848"/>
                    <a:pt x="7782" y="9843"/>
                    <a:pt x="9071" y="8459"/>
                  </a:cubicBezTo>
                  <a:cubicBezTo>
                    <a:pt x="10243" y="7202"/>
                    <a:pt x="11125" y="5638"/>
                    <a:pt x="11358" y="3916"/>
                  </a:cubicBezTo>
                  <a:cubicBezTo>
                    <a:pt x="11537" y="2593"/>
                    <a:pt x="11349" y="1193"/>
                    <a:pt x="10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21"/>
            <p:cNvSpPr/>
            <p:nvPr/>
          </p:nvSpPr>
          <p:spPr>
            <a:xfrm>
              <a:off x="-2036487" y="4250975"/>
              <a:ext cx="3362050" cy="1665525"/>
            </a:xfrm>
            <a:custGeom>
              <a:avLst/>
              <a:gdLst/>
              <a:ahLst/>
              <a:cxnLst/>
              <a:rect l="l" t="t" r="r" b="b"/>
              <a:pathLst>
                <a:path w="134482" h="66621" extrusionOk="0">
                  <a:moveTo>
                    <a:pt x="51432" y="0"/>
                  </a:moveTo>
                  <a:cubicBezTo>
                    <a:pt x="43021" y="0"/>
                    <a:pt x="34599" y="2193"/>
                    <a:pt x="26846" y="6228"/>
                  </a:cubicBezTo>
                  <a:cubicBezTo>
                    <a:pt x="24151" y="7632"/>
                    <a:pt x="21536" y="9257"/>
                    <a:pt x="19034" y="11095"/>
                  </a:cubicBezTo>
                  <a:cubicBezTo>
                    <a:pt x="13567" y="15093"/>
                    <a:pt x="8236" y="20185"/>
                    <a:pt x="4689" y="25995"/>
                  </a:cubicBezTo>
                  <a:cubicBezTo>
                    <a:pt x="1603" y="31052"/>
                    <a:pt x="0" y="37324"/>
                    <a:pt x="1751" y="42982"/>
                  </a:cubicBezTo>
                  <a:cubicBezTo>
                    <a:pt x="3045" y="47161"/>
                    <a:pt x="6046" y="50642"/>
                    <a:pt x="9539" y="53275"/>
                  </a:cubicBezTo>
                  <a:cubicBezTo>
                    <a:pt x="15419" y="57704"/>
                    <a:pt x="21911" y="60189"/>
                    <a:pt x="29104" y="61374"/>
                  </a:cubicBezTo>
                  <a:cubicBezTo>
                    <a:pt x="37277" y="62722"/>
                    <a:pt x="45485" y="63861"/>
                    <a:pt x="53715" y="64791"/>
                  </a:cubicBezTo>
                  <a:cubicBezTo>
                    <a:pt x="63141" y="65856"/>
                    <a:pt x="72739" y="66621"/>
                    <a:pt x="82278" y="66621"/>
                  </a:cubicBezTo>
                  <a:cubicBezTo>
                    <a:pt x="97759" y="66621"/>
                    <a:pt x="113082" y="64606"/>
                    <a:pt x="127252" y="58584"/>
                  </a:cubicBezTo>
                  <a:cubicBezTo>
                    <a:pt x="130193" y="57334"/>
                    <a:pt x="133381" y="55548"/>
                    <a:pt x="134141" y="52443"/>
                  </a:cubicBezTo>
                  <a:cubicBezTo>
                    <a:pt x="134481" y="51051"/>
                    <a:pt x="134267" y="49570"/>
                    <a:pt x="133781" y="48224"/>
                  </a:cubicBezTo>
                  <a:cubicBezTo>
                    <a:pt x="132939" y="45887"/>
                    <a:pt x="131286" y="43851"/>
                    <a:pt x="129173" y="42551"/>
                  </a:cubicBezTo>
                  <a:cubicBezTo>
                    <a:pt x="127124" y="41292"/>
                    <a:pt x="124735" y="40739"/>
                    <a:pt x="122424" y="40079"/>
                  </a:cubicBezTo>
                  <a:cubicBezTo>
                    <a:pt x="112093" y="37124"/>
                    <a:pt x="102142" y="31607"/>
                    <a:pt x="94505" y="23996"/>
                  </a:cubicBezTo>
                  <a:cubicBezTo>
                    <a:pt x="88960" y="18469"/>
                    <a:pt x="84319" y="12523"/>
                    <a:pt x="77717" y="8066"/>
                  </a:cubicBezTo>
                  <a:cubicBezTo>
                    <a:pt x="69533" y="2543"/>
                    <a:pt x="60489" y="0"/>
                    <a:pt x="51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21"/>
            <p:cNvSpPr/>
            <p:nvPr/>
          </p:nvSpPr>
          <p:spPr>
            <a:xfrm>
              <a:off x="4639225" y="4738700"/>
              <a:ext cx="290125" cy="241775"/>
            </a:xfrm>
            <a:custGeom>
              <a:avLst/>
              <a:gdLst/>
              <a:ahLst/>
              <a:cxnLst/>
              <a:rect l="l" t="t" r="r" b="b"/>
              <a:pathLst>
                <a:path w="11605" h="9671" extrusionOk="0">
                  <a:moveTo>
                    <a:pt x="7983" y="1"/>
                  </a:moveTo>
                  <a:cubicBezTo>
                    <a:pt x="6115" y="1"/>
                    <a:pt x="3945" y="1289"/>
                    <a:pt x="2601" y="3519"/>
                  </a:cubicBezTo>
                  <a:cubicBezTo>
                    <a:pt x="0" y="7835"/>
                    <a:pt x="2201" y="9671"/>
                    <a:pt x="5072" y="9671"/>
                  </a:cubicBezTo>
                  <a:cubicBezTo>
                    <a:pt x="7958" y="9671"/>
                    <a:pt x="11521" y="7815"/>
                    <a:pt x="11562" y="4760"/>
                  </a:cubicBezTo>
                  <a:cubicBezTo>
                    <a:pt x="11605" y="1449"/>
                    <a:pt x="9963" y="1"/>
                    <a:pt x="79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21"/>
            <p:cNvSpPr/>
            <p:nvPr/>
          </p:nvSpPr>
          <p:spPr>
            <a:xfrm rot="-2700000">
              <a:off x="-1438301" y="1562210"/>
              <a:ext cx="2907575" cy="2189225"/>
            </a:xfrm>
            <a:custGeom>
              <a:avLst/>
              <a:gdLst/>
              <a:ahLst/>
              <a:cxnLst/>
              <a:rect l="l" t="t" r="r" b="b"/>
              <a:pathLst>
                <a:path w="91204" h="68671" extrusionOk="0">
                  <a:moveTo>
                    <a:pt x="56246" y="0"/>
                  </a:moveTo>
                  <a:cubicBezTo>
                    <a:pt x="46995" y="0"/>
                    <a:pt x="37746" y="803"/>
                    <a:pt x="28633" y="2401"/>
                  </a:cubicBezTo>
                  <a:cubicBezTo>
                    <a:pt x="21361" y="3677"/>
                    <a:pt x="13674" y="5750"/>
                    <a:pt x="8867" y="11358"/>
                  </a:cubicBezTo>
                  <a:cubicBezTo>
                    <a:pt x="5768" y="14973"/>
                    <a:pt x="4241" y="19657"/>
                    <a:pt x="3113" y="24285"/>
                  </a:cubicBezTo>
                  <a:cubicBezTo>
                    <a:pt x="2016" y="28780"/>
                    <a:pt x="1229" y="33352"/>
                    <a:pt x="755" y="37953"/>
                  </a:cubicBezTo>
                  <a:cubicBezTo>
                    <a:pt x="1" y="45270"/>
                    <a:pt x="1016" y="51523"/>
                    <a:pt x="5237" y="57599"/>
                  </a:cubicBezTo>
                  <a:cubicBezTo>
                    <a:pt x="9588" y="63865"/>
                    <a:pt x="17019" y="68447"/>
                    <a:pt x="24726" y="68664"/>
                  </a:cubicBezTo>
                  <a:cubicBezTo>
                    <a:pt x="24894" y="68668"/>
                    <a:pt x="25062" y="68671"/>
                    <a:pt x="25231" y="68671"/>
                  </a:cubicBezTo>
                  <a:cubicBezTo>
                    <a:pt x="30937" y="68671"/>
                    <a:pt x="36669" y="66004"/>
                    <a:pt x="40303" y="61708"/>
                  </a:cubicBezTo>
                  <a:cubicBezTo>
                    <a:pt x="41924" y="59788"/>
                    <a:pt x="43128" y="57543"/>
                    <a:pt x="43727" y="55066"/>
                  </a:cubicBezTo>
                  <a:cubicBezTo>
                    <a:pt x="44361" y="52438"/>
                    <a:pt x="44332" y="49702"/>
                    <a:pt x="44354" y="46997"/>
                  </a:cubicBezTo>
                  <a:cubicBezTo>
                    <a:pt x="44393" y="41853"/>
                    <a:pt x="44992" y="35973"/>
                    <a:pt x="49154" y="32948"/>
                  </a:cubicBezTo>
                  <a:cubicBezTo>
                    <a:pt x="52116" y="30793"/>
                    <a:pt x="56593" y="30355"/>
                    <a:pt x="58196" y="27062"/>
                  </a:cubicBezTo>
                  <a:cubicBezTo>
                    <a:pt x="59303" y="24788"/>
                    <a:pt x="59697" y="22486"/>
                    <a:pt x="62467" y="21600"/>
                  </a:cubicBezTo>
                  <a:cubicBezTo>
                    <a:pt x="63291" y="21337"/>
                    <a:pt x="64180" y="21254"/>
                    <a:pt x="65096" y="21254"/>
                  </a:cubicBezTo>
                  <a:cubicBezTo>
                    <a:pt x="66680" y="21254"/>
                    <a:pt x="68346" y="21503"/>
                    <a:pt x="69893" y="21503"/>
                  </a:cubicBezTo>
                  <a:cubicBezTo>
                    <a:pt x="70242" y="21503"/>
                    <a:pt x="70585" y="21490"/>
                    <a:pt x="70919" y="21459"/>
                  </a:cubicBezTo>
                  <a:cubicBezTo>
                    <a:pt x="77125" y="20888"/>
                    <a:pt x="83114" y="18092"/>
                    <a:pt x="87503" y="13664"/>
                  </a:cubicBezTo>
                  <a:cubicBezTo>
                    <a:pt x="88933" y="12224"/>
                    <a:pt x="90229" y="10552"/>
                    <a:pt x="90717" y="8583"/>
                  </a:cubicBezTo>
                  <a:cubicBezTo>
                    <a:pt x="91203" y="6615"/>
                    <a:pt x="90710" y="4299"/>
                    <a:pt x="89095" y="3069"/>
                  </a:cubicBezTo>
                  <a:cubicBezTo>
                    <a:pt x="88252" y="2425"/>
                    <a:pt x="87200" y="2133"/>
                    <a:pt x="86170" y="1887"/>
                  </a:cubicBezTo>
                  <a:cubicBezTo>
                    <a:pt x="80745" y="599"/>
                    <a:pt x="74761" y="978"/>
                    <a:pt x="69177" y="525"/>
                  </a:cubicBezTo>
                  <a:cubicBezTo>
                    <a:pt x="64876" y="175"/>
                    <a:pt x="60561" y="0"/>
                    <a:pt x="562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1"/>
            <p:cNvSpPr/>
            <p:nvPr/>
          </p:nvSpPr>
          <p:spPr>
            <a:xfrm rot="8225514">
              <a:off x="4129780" y="4829326"/>
              <a:ext cx="466194" cy="508823"/>
            </a:xfrm>
            <a:custGeom>
              <a:avLst/>
              <a:gdLst/>
              <a:ahLst/>
              <a:cxnLst/>
              <a:rect l="l" t="t" r="r" b="b"/>
              <a:pathLst>
                <a:path w="27504" h="30019" extrusionOk="0">
                  <a:moveTo>
                    <a:pt x="12111" y="0"/>
                  </a:moveTo>
                  <a:cubicBezTo>
                    <a:pt x="11000" y="0"/>
                    <a:pt x="9863" y="292"/>
                    <a:pt x="8793" y="877"/>
                  </a:cubicBezTo>
                  <a:cubicBezTo>
                    <a:pt x="7511" y="1578"/>
                    <a:pt x="6715" y="2780"/>
                    <a:pt x="6402" y="4181"/>
                  </a:cubicBezTo>
                  <a:cubicBezTo>
                    <a:pt x="5143" y="9849"/>
                    <a:pt x="1" y="16618"/>
                    <a:pt x="3240" y="22241"/>
                  </a:cubicBezTo>
                  <a:cubicBezTo>
                    <a:pt x="5203" y="25648"/>
                    <a:pt x="9419" y="30018"/>
                    <a:pt x="13735" y="30018"/>
                  </a:cubicBezTo>
                  <a:cubicBezTo>
                    <a:pt x="13810" y="30018"/>
                    <a:pt x="13885" y="30017"/>
                    <a:pt x="13961" y="30014"/>
                  </a:cubicBezTo>
                  <a:cubicBezTo>
                    <a:pt x="16307" y="29931"/>
                    <a:pt x="18646" y="29580"/>
                    <a:pt x="20913" y="28969"/>
                  </a:cubicBezTo>
                  <a:cubicBezTo>
                    <a:pt x="22783" y="28468"/>
                    <a:pt x="24772" y="27647"/>
                    <a:pt x="25645" y="25919"/>
                  </a:cubicBezTo>
                  <a:cubicBezTo>
                    <a:pt x="27503" y="22241"/>
                    <a:pt x="24741" y="19168"/>
                    <a:pt x="22193" y="16100"/>
                  </a:cubicBezTo>
                  <a:cubicBezTo>
                    <a:pt x="20675" y="14271"/>
                    <a:pt x="19231" y="12448"/>
                    <a:pt x="18887" y="10499"/>
                  </a:cubicBezTo>
                  <a:cubicBezTo>
                    <a:pt x="18388" y="7678"/>
                    <a:pt x="18911" y="4803"/>
                    <a:pt x="16979" y="2388"/>
                  </a:cubicBezTo>
                  <a:cubicBezTo>
                    <a:pt x="15706" y="796"/>
                    <a:pt x="13944" y="0"/>
                    <a:pt x="121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1"/>
            <p:cNvSpPr/>
            <p:nvPr/>
          </p:nvSpPr>
          <p:spPr>
            <a:xfrm flipH="1">
              <a:off x="8142075" y="-237000"/>
              <a:ext cx="1749000" cy="1781625"/>
            </a:xfrm>
            <a:custGeom>
              <a:avLst/>
              <a:gdLst/>
              <a:ahLst/>
              <a:cxnLst/>
              <a:rect l="l" t="t" r="r" b="b"/>
              <a:pathLst>
                <a:path w="69960" h="71265" extrusionOk="0">
                  <a:moveTo>
                    <a:pt x="69719" y="0"/>
                  </a:moveTo>
                  <a:cubicBezTo>
                    <a:pt x="68440" y="4497"/>
                    <a:pt x="67114" y="9148"/>
                    <a:pt x="64603" y="13195"/>
                  </a:cubicBezTo>
                  <a:cubicBezTo>
                    <a:pt x="61822" y="17675"/>
                    <a:pt x="57828" y="20684"/>
                    <a:pt x="53642" y="21451"/>
                  </a:cubicBezTo>
                  <a:cubicBezTo>
                    <a:pt x="52117" y="21733"/>
                    <a:pt x="50466" y="21761"/>
                    <a:pt x="48844" y="21761"/>
                  </a:cubicBezTo>
                  <a:cubicBezTo>
                    <a:pt x="48639" y="21761"/>
                    <a:pt x="48434" y="21760"/>
                    <a:pt x="48230" y="21760"/>
                  </a:cubicBezTo>
                  <a:cubicBezTo>
                    <a:pt x="48017" y="21759"/>
                    <a:pt x="47805" y="21759"/>
                    <a:pt x="47592" y="21759"/>
                  </a:cubicBezTo>
                  <a:cubicBezTo>
                    <a:pt x="44134" y="21759"/>
                    <a:pt x="40640" y="21899"/>
                    <a:pt x="38369" y="24424"/>
                  </a:cubicBezTo>
                  <a:cubicBezTo>
                    <a:pt x="35565" y="27544"/>
                    <a:pt x="36547" y="32218"/>
                    <a:pt x="37416" y="36341"/>
                  </a:cubicBezTo>
                  <a:cubicBezTo>
                    <a:pt x="37557" y="37011"/>
                    <a:pt x="37692" y="37647"/>
                    <a:pt x="37812" y="38281"/>
                  </a:cubicBezTo>
                  <a:cubicBezTo>
                    <a:pt x="39735" y="48405"/>
                    <a:pt x="35935" y="59353"/>
                    <a:pt x="28356" y="65521"/>
                  </a:cubicBezTo>
                  <a:cubicBezTo>
                    <a:pt x="23874" y="69170"/>
                    <a:pt x="18203" y="71038"/>
                    <a:pt x="12621" y="71038"/>
                  </a:cubicBezTo>
                  <a:cubicBezTo>
                    <a:pt x="8190" y="71038"/>
                    <a:pt x="3816" y="69861"/>
                    <a:pt x="138" y="67463"/>
                  </a:cubicBezTo>
                  <a:lnTo>
                    <a:pt x="1" y="67672"/>
                  </a:lnTo>
                  <a:cubicBezTo>
                    <a:pt x="3595" y="70014"/>
                    <a:pt x="8007" y="71264"/>
                    <a:pt x="12593" y="71264"/>
                  </a:cubicBezTo>
                  <a:cubicBezTo>
                    <a:pt x="13223" y="71264"/>
                    <a:pt x="13859" y="71238"/>
                    <a:pt x="14503" y="71192"/>
                  </a:cubicBezTo>
                  <a:cubicBezTo>
                    <a:pt x="19680" y="70804"/>
                    <a:pt x="24656" y="68859"/>
                    <a:pt x="28519" y="65715"/>
                  </a:cubicBezTo>
                  <a:cubicBezTo>
                    <a:pt x="32346" y="62600"/>
                    <a:pt x="35268" y="58310"/>
                    <a:pt x="36963" y="53312"/>
                  </a:cubicBezTo>
                  <a:cubicBezTo>
                    <a:pt x="38626" y="48419"/>
                    <a:pt x="39005" y="43205"/>
                    <a:pt x="38060" y="38233"/>
                  </a:cubicBezTo>
                  <a:cubicBezTo>
                    <a:pt x="37940" y="37599"/>
                    <a:pt x="37801" y="36933"/>
                    <a:pt x="37664" y="36290"/>
                  </a:cubicBezTo>
                  <a:cubicBezTo>
                    <a:pt x="36765" y="32026"/>
                    <a:pt x="35837" y="27616"/>
                    <a:pt x="38555" y="24591"/>
                  </a:cubicBezTo>
                  <a:cubicBezTo>
                    <a:pt x="40780" y="22116"/>
                    <a:pt x="44121" y="22007"/>
                    <a:pt x="47693" y="22007"/>
                  </a:cubicBezTo>
                  <a:cubicBezTo>
                    <a:pt x="47871" y="22007"/>
                    <a:pt x="48050" y="22007"/>
                    <a:pt x="48230" y="22008"/>
                  </a:cubicBezTo>
                  <a:cubicBezTo>
                    <a:pt x="48460" y="22008"/>
                    <a:pt x="48691" y="22009"/>
                    <a:pt x="48923" y="22009"/>
                  </a:cubicBezTo>
                  <a:cubicBezTo>
                    <a:pt x="50531" y="22009"/>
                    <a:pt x="52167" y="21977"/>
                    <a:pt x="53688" y="21699"/>
                  </a:cubicBezTo>
                  <a:cubicBezTo>
                    <a:pt x="57941" y="20917"/>
                    <a:pt x="61998" y="17866"/>
                    <a:pt x="64816" y="13326"/>
                  </a:cubicBezTo>
                  <a:cubicBezTo>
                    <a:pt x="67345" y="9251"/>
                    <a:pt x="68675" y="4584"/>
                    <a:pt x="69960" y="69"/>
                  </a:cubicBezTo>
                  <a:lnTo>
                    <a:pt x="697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6" name="Google Shape;4426;p21"/>
          <p:cNvSpPr txBox="1">
            <a:spLocks noGrp="1"/>
          </p:cNvSpPr>
          <p:nvPr>
            <p:ph type="title"/>
          </p:nvPr>
        </p:nvSpPr>
        <p:spPr>
          <a:xfrm>
            <a:off x="720000" y="540000"/>
            <a:ext cx="7704000" cy="564300"/>
          </a:xfrm>
          <a:prstGeom prst="rect">
            <a:avLst/>
          </a:prstGeom>
          <a:solidFill>
            <a:schemeClr val="accent2"/>
          </a:solidFill>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27" name="Google Shape;4427;p21"/>
          <p:cNvSpPr txBox="1">
            <a:spLocks noGrp="1"/>
          </p:cNvSpPr>
          <p:nvPr>
            <p:ph type="subTitle" idx="1"/>
          </p:nvPr>
        </p:nvSpPr>
        <p:spPr>
          <a:xfrm>
            <a:off x="720000" y="3421700"/>
            <a:ext cx="2907600" cy="1181700"/>
          </a:xfrm>
          <a:prstGeom prst="rect">
            <a:avLst/>
          </a:pr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428" name="Google Shape;4428;p21"/>
          <p:cNvSpPr txBox="1">
            <a:spLocks noGrp="1"/>
          </p:cNvSpPr>
          <p:nvPr>
            <p:ph type="subTitle" idx="2"/>
          </p:nvPr>
        </p:nvSpPr>
        <p:spPr>
          <a:xfrm>
            <a:off x="5516400" y="3421700"/>
            <a:ext cx="2907600" cy="1181700"/>
          </a:xfrm>
          <a:prstGeom prst="rect">
            <a:avLst/>
          </a:prstGeom>
          <a:solidFill>
            <a:schemeClr val="lt1"/>
          </a:solidFill>
          <a:ln w="9525" cap="flat" cmpd="sng">
            <a:solidFill>
              <a:schemeClr val="accent4"/>
            </a:solidFill>
            <a:prstDash val="solid"/>
            <a:round/>
            <a:headEnd type="none" w="sm" len="sm"/>
            <a:tailEnd type="none" w="sm" len="sm"/>
          </a:ln>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429" name="Google Shape;4429;p21"/>
          <p:cNvSpPr txBox="1">
            <a:spLocks noGrp="1"/>
          </p:cNvSpPr>
          <p:nvPr>
            <p:ph type="subTitle" idx="3"/>
          </p:nvPr>
        </p:nvSpPr>
        <p:spPr>
          <a:xfrm>
            <a:off x="5516400" y="1237075"/>
            <a:ext cx="2907600" cy="4578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a:buNone/>
              <a:defRPr sz="2000">
                <a:latin typeface="Abril Fatface"/>
                <a:ea typeface="Abril Fatface"/>
                <a:cs typeface="Abril Fatface"/>
                <a:sym typeface="Abril Fatface"/>
              </a:defRPr>
            </a:lvl1pPr>
            <a:lvl2pPr lvl="1" algn="ctr" rtl="0">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4430" name="Google Shape;4430;p21"/>
          <p:cNvSpPr txBox="1">
            <a:spLocks noGrp="1"/>
          </p:cNvSpPr>
          <p:nvPr>
            <p:ph type="subTitle" idx="4"/>
          </p:nvPr>
        </p:nvSpPr>
        <p:spPr>
          <a:xfrm>
            <a:off x="5516400" y="1687474"/>
            <a:ext cx="2907600" cy="1142700"/>
          </a:xfrm>
          <a:prstGeom prst="rect">
            <a:avLst/>
          </a:prstGeom>
          <a:ln w="9525" cap="flat" cmpd="sng">
            <a:solidFill>
              <a:schemeClr val="accent4"/>
            </a:solidFill>
            <a:prstDash val="solid"/>
            <a:round/>
            <a:headEnd type="none" w="sm" len="sm"/>
            <a:tailEnd type="none" w="sm" len="sm"/>
          </a:ln>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431" name="Google Shape;4431;p21"/>
          <p:cNvSpPr txBox="1">
            <a:spLocks noGrp="1"/>
          </p:cNvSpPr>
          <p:nvPr>
            <p:ph type="subTitle" idx="5"/>
          </p:nvPr>
        </p:nvSpPr>
        <p:spPr>
          <a:xfrm>
            <a:off x="720000" y="1237075"/>
            <a:ext cx="2907600" cy="4578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a:buNone/>
              <a:defRPr sz="2000">
                <a:latin typeface="Abril Fatface"/>
                <a:ea typeface="Abril Fatface"/>
                <a:cs typeface="Abril Fatface"/>
                <a:sym typeface="Abril Fatface"/>
              </a:defRPr>
            </a:lvl1pPr>
            <a:lvl2pPr lvl="1" algn="ctr" rtl="0">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4432" name="Google Shape;4432;p21"/>
          <p:cNvSpPr txBox="1">
            <a:spLocks noGrp="1"/>
          </p:cNvSpPr>
          <p:nvPr>
            <p:ph type="subTitle" idx="6"/>
          </p:nvPr>
        </p:nvSpPr>
        <p:spPr>
          <a:xfrm>
            <a:off x="720000" y="1687474"/>
            <a:ext cx="2907600" cy="1142700"/>
          </a:xfrm>
          <a:prstGeom prst="rect">
            <a:avLst/>
          </a:prstGeom>
          <a:ln w="9525" cap="flat" cmpd="sng">
            <a:solidFill>
              <a:schemeClr val="accent4"/>
            </a:solidFill>
            <a:prstDash val="solid"/>
            <a:round/>
            <a:headEnd type="none" w="sm" len="sm"/>
            <a:tailEnd type="none" w="sm" len="sm"/>
          </a:ln>
        </p:spPr>
        <p:txBody>
          <a:bodyPr spcFirstLastPara="1" wrap="square" lIns="91425" tIns="91425" rIns="91425" bIns="91425" anchor="b"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433" name="Google Shape;4433;p21"/>
          <p:cNvSpPr txBox="1">
            <a:spLocks noGrp="1"/>
          </p:cNvSpPr>
          <p:nvPr>
            <p:ph type="subTitle" idx="7"/>
          </p:nvPr>
        </p:nvSpPr>
        <p:spPr>
          <a:xfrm>
            <a:off x="5516400" y="3115475"/>
            <a:ext cx="2907600" cy="4578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a:buNone/>
              <a:defRPr sz="2000">
                <a:latin typeface="Abril Fatface"/>
                <a:ea typeface="Abril Fatface"/>
                <a:cs typeface="Abril Fatface"/>
                <a:sym typeface="Abril Fatface"/>
              </a:defRPr>
            </a:lvl1pPr>
            <a:lvl2pPr lvl="1" algn="ctr" rtl="0">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
        <p:nvSpPr>
          <p:cNvPr id="4434" name="Google Shape;4434;p21"/>
          <p:cNvSpPr txBox="1">
            <a:spLocks noGrp="1"/>
          </p:cNvSpPr>
          <p:nvPr>
            <p:ph type="subTitle" idx="8"/>
          </p:nvPr>
        </p:nvSpPr>
        <p:spPr>
          <a:xfrm>
            <a:off x="720000" y="3115475"/>
            <a:ext cx="2907600" cy="4578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ebas Neue"/>
              <a:buNone/>
              <a:defRPr sz="2000">
                <a:latin typeface="Abril Fatface"/>
                <a:ea typeface="Abril Fatface"/>
                <a:cs typeface="Abril Fatface"/>
                <a:sym typeface="Abril Fatface"/>
              </a:defRPr>
            </a:lvl1pPr>
            <a:lvl2pPr lvl="1" algn="ctr" rtl="0">
              <a:lnSpc>
                <a:spcPct val="100000"/>
              </a:lnSpc>
              <a:spcBef>
                <a:spcPts val="1600"/>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1600"/>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1600"/>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1600"/>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1600"/>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1600"/>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1600"/>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1600"/>
              </a:spcBef>
              <a:spcAft>
                <a:spcPts val="1600"/>
              </a:spcAft>
              <a:buSzPts val="1400"/>
              <a:buFont typeface="Bebas Neue"/>
              <a:buNone/>
              <a:defRPr>
                <a:latin typeface="Bebas Neue"/>
                <a:ea typeface="Bebas Neue"/>
                <a:cs typeface="Bebas Neue"/>
                <a:sym typeface="Bebas Neu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Abril Fatface"/>
              <a:buNone/>
              <a:defRPr sz="2800">
                <a:solidFill>
                  <a:schemeClr val="dk1"/>
                </a:solidFill>
                <a:latin typeface="Abril Fatface"/>
                <a:ea typeface="Abril Fatface"/>
                <a:cs typeface="Abril Fatface"/>
                <a:sym typeface="Abril Fatface"/>
              </a:defRPr>
            </a:lvl1pPr>
            <a:lvl2pPr lvl="1" algn="ctr"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algn="ctr"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algn="ctr"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algn="ctr"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algn="ctr"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algn="ctr"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algn="ctr"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algn="ctr"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1pPr>
            <a:lvl2pPr marL="914400" lvl="1" indent="-3175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2pPr>
            <a:lvl3pPr marL="1371600" lvl="2" indent="-3175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3pPr>
            <a:lvl4pPr marL="1828800" lvl="3" indent="-3175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4pPr>
            <a:lvl5pPr marL="2286000" lvl="4" indent="-3175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5pPr>
            <a:lvl6pPr marL="2743200" lvl="5" indent="-3175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6pPr>
            <a:lvl7pPr marL="3200400" lvl="6" indent="-3175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7pPr>
            <a:lvl8pPr marL="3657600" lvl="7" indent="-317500">
              <a:lnSpc>
                <a:spcPct val="100000"/>
              </a:lnSpc>
              <a:spcBef>
                <a:spcPts val="160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8pPr>
            <a:lvl9pPr marL="4114800" lvl="8" indent="-317500">
              <a:lnSpc>
                <a:spcPct val="100000"/>
              </a:lnSpc>
              <a:spcBef>
                <a:spcPts val="1600"/>
              </a:spcBef>
              <a:spcAft>
                <a:spcPts val="160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58" r:id="rId6"/>
    <p:sldLayoutId id="2147483662" r:id="rId7"/>
    <p:sldLayoutId id="2147483663" r:id="rId8"/>
    <p:sldLayoutId id="2147483667" r:id="rId9"/>
    <p:sldLayoutId id="2147483671" r:id="rId10"/>
    <p:sldLayoutId id="2147483672" r:id="rId11"/>
    <p:sldLayoutId id="2147483673" r:id="rId12"/>
    <p:sldLayoutId id="2147483674" r:id="rId13"/>
    <p:sldLayoutId id="2147483675"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0.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3.png"/><Relationship Id="rId5" Type="http://schemas.microsoft.com/office/2007/relationships/hdphoto" Target="../media/hdphoto3.wdp"/><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6.png"/><Relationship Id="rId5" Type="http://schemas.microsoft.com/office/2007/relationships/hdphoto" Target="../media/hdphoto4.wdp"/><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10"/>
        <p:cNvGrpSpPr/>
        <p:nvPr/>
      </p:nvGrpSpPr>
      <p:grpSpPr>
        <a:xfrm>
          <a:off x="0" y="0"/>
          <a:ext cx="0" cy="0"/>
          <a:chOff x="0" y="0"/>
          <a:chExt cx="0" cy="0"/>
        </a:xfrm>
      </p:grpSpPr>
      <p:sp>
        <p:nvSpPr>
          <p:cNvPr id="4511" name="Google Shape;4511;p32"/>
          <p:cNvSpPr txBox="1">
            <a:spLocks noGrp="1"/>
          </p:cNvSpPr>
          <p:nvPr>
            <p:ph type="ctrTitle"/>
          </p:nvPr>
        </p:nvSpPr>
        <p:spPr>
          <a:xfrm>
            <a:off x="1035360" y="1419075"/>
            <a:ext cx="5705180" cy="881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CL" sz="5400" b="1" dirty="0">
                <a:ln w="22225">
                  <a:solidFill>
                    <a:schemeClr val="bg2"/>
                  </a:solidFill>
                  <a:prstDash val="solid"/>
                </a:ln>
                <a:solidFill>
                  <a:schemeClr val="tx2">
                    <a:lumMod val="20000"/>
                    <a:lumOff val="80000"/>
                  </a:schemeClr>
                </a:solidFill>
              </a:rPr>
              <a:t>LISTA A, 2021.</a:t>
            </a:r>
            <a:endParaRPr sz="6000" b="1" dirty="0">
              <a:ln w="22225">
                <a:solidFill>
                  <a:schemeClr val="bg2"/>
                </a:solidFill>
                <a:prstDash val="solid"/>
              </a:ln>
              <a:solidFill>
                <a:schemeClr val="tx2">
                  <a:lumMod val="20000"/>
                  <a:lumOff val="80000"/>
                </a:schemeClr>
              </a:solidFill>
            </a:endParaRPr>
          </a:p>
        </p:txBody>
      </p:sp>
      <p:sp>
        <p:nvSpPr>
          <p:cNvPr id="4512" name="Google Shape;4512;p32"/>
          <p:cNvSpPr txBox="1">
            <a:spLocks noGrp="1"/>
          </p:cNvSpPr>
          <p:nvPr>
            <p:ph type="subTitle" idx="1"/>
          </p:nvPr>
        </p:nvSpPr>
        <p:spPr>
          <a:xfrm>
            <a:off x="1119180" y="2471060"/>
            <a:ext cx="4263870" cy="114408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lang="es-CL" b="1" dirty="0">
              <a:latin typeface="Bodoni MT Condensed" panose="02070606080606020203" pitchFamily="18" charset="0"/>
            </a:endParaRPr>
          </a:p>
          <a:p>
            <a:pPr marL="0" lvl="0" indent="0" algn="ctr" rtl="0">
              <a:spcBef>
                <a:spcPts val="0"/>
              </a:spcBef>
              <a:spcAft>
                <a:spcPts val="0"/>
              </a:spcAft>
              <a:buNone/>
            </a:pPr>
            <a:r>
              <a:rPr lang="es-CL" sz="1800" b="1" dirty="0">
                <a:latin typeface="Bodoni MT Condensed" panose="02070606080606020203" pitchFamily="18" charset="0"/>
              </a:rPr>
              <a:t>POSTULANDO PARA CENTRO DE ALUMNOS DEL LICEO  BICENTENARIO DE MÚSICA DE COPIAPÓ HUGO GARRIDO GAETE. </a:t>
            </a:r>
          </a:p>
          <a:p>
            <a:pPr marL="0" lvl="0" indent="0" algn="ctr" rtl="0">
              <a:spcBef>
                <a:spcPts val="0"/>
              </a:spcBef>
              <a:spcAft>
                <a:spcPts val="0"/>
              </a:spcAft>
              <a:buNone/>
            </a:pPr>
            <a:endParaRPr dirty="0"/>
          </a:p>
        </p:txBody>
      </p:sp>
      <p:pic>
        <p:nvPicPr>
          <p:cNvPr id="5" name="Imagen 4">
            <a:extLst>
              <a:ext uri="{FF2B5EF4-FFF2-40B4-BE49-F238E27FC236}">
                <a16:creationId xmlns:a16="http://schemas.microsoft.com/office/drawing/2014/main" id="{E001BC55-F70C-4F1F-A941-CD8AB8250BA1}"/>
              </a:ext>
            </a:extLst>
          </p:cNvPr>
          <p:cNvPicPr>
            <a:picLocks noChangeAspect="1"/>
          </p:cNvPicPr>
          <p:nvPr/>
        </p:nvPicPr>
        <p:blipFill>
          <a:blip r:embed="rId5"/>
          <a:stretch>
            <a:fillRect/>
          </a:stretch>
        </p:blipFill>
        <p:spPr>
          <a:xfrm>
            <a:off x="161745" y="104201"/>
            <a:ext cx="1106505" cy="1314874"/>
          </a:xfrm>
          <a:prstGeom prst="rect">
            <a:avLst/>
          </a:prstGeom>
        </p:spPr>
      </p:pic>
      <p:pic>
        <p:nvPicPr>
          <p:cNvPr id="6" name="Imagen 5">
            <a:extLst>
              <a:ext uri="{FF2B5EF4-FFF2-40B4-BE49-F238E27FC236}">
                <a16:creationId xmlns:a16="http://schemas.microsoft.com/office/drawing/2014/main" id="{A875622D-7D55-45EC-8B99-7A81E3D741F3}"/>
              </a:ext>
            </a:extLst>
          </p:cNvPr>
          <p:cNvPicPr>
            <a:picLocks noChangeAspect="1"/>
          </p:cNvPicPr>
          <p:nvPr/>
        </p:nvPicPr>
        <p:blipFill>
          <a:blip r:embed="rId6"/>
          <a:stretch>
            <a:fillRect/>
          </a:stretch>
        </p:blipFill>
        <p:spPr>
          <a:xfrm>
            <a:off x="5935979" y="3097349"/>
            <a:ext cx="2859191" cy="2046151"/>
          </a:xfrm>
          <a:prstGeom prst="rect">
            <a:avLst/>
          </a:prstGeom>
        </p:spPr>
      </p:pic>
      <p:sp>
        <p:nvSpPr>
          <p:cNvPr id="7" name="CuadroTexto 6">
            <a:extLst>
              <a:ext uri="{FF2B5EF4-FFF2-40B4-BE49-F238E27FC236}">
                <a16:creationId xmlns:a16="http://schemas.microsoft.com/office/drawing/2014/main" id="{71F3F588-2745-4AC8-9C79-9B4B21A8EE9B}"/>
              </a:ext>
            </a:extLst>
          </p:cNvPr>
          <p:cNvSpPr txBox="1"/>
          <p:nvPr/>
        </p:nvSpPr>
        <p:spPr>
          <a:xfrm>
            <a:off x="1268250" y="283447"/>
            <a:ext cx="7286410" cy="338554"/>
          </a:xfrm>
          <a:prstGeom prst="rect">
            <a:avLst/>
          </a:prstGeom>
          <a:noFill/>
        </p:spPr>
        <p:txBody>
          <a:bodyPr wrap="square" rtlCol="0">
            <a:spAutoFit/>
          </a:bodyPr>
          <a:lstStyle/>
          <a:p>
            <a:r>
              <a:rPr lang="es-CL" sz="1600" b="1" i="1" dirty="0">
                <a:effectLst>
                  <a:outerShdw blurRad="38100" dist="38100" dir="2700000" algn="tl">
                    <a:srgbClr val="000000">
                      <a:alpha val="43137"/>
                    </a:srgbClr>
                  </a:outerShdw>
                </a:effectLst>
                <a:latin typeface="Bodoni MT" panose="02070603080606020203" pitchFamily="18" charset="0"/>
              </a:rPr>
              <a:t>“Educar a través de la música para el desarrollo integral de los estudiantes”</a:t>
            </a:r>
          </a:p>
        </p:txBody>
      </p:sp>
      <p:pic>
        <p:nvPicPr>
          <p:cNvPr id="10" name="dua-lipa-levitating-featuring-dababy-official-music-video">
            <a:hlinkClick r:id="" action="ppaction://media"/>
            <a:extLst>
              <a:ext uri="{FF2B5EF4-FFF2-40B4-BE49-F238E27FC236}">
                <a16:creationId xmlns:a16="http://schemas.microsoft.com/office/drawing/2014/main" id="{CDF6C3A3-E41D-41A8-BD17-8662D72280E0}"/>
              </a:ext>
            </a:extLst>
          </p:cNvPr>
          <p:cNvPicPr>
            <a:picLocks noChangeAspect="1"/>
          </p:cNvPicPr>
          <p:nvPr>
            <a:audioFile r:link="rId2"/>
            <p:extLst>
              <p:ext uri="{DAA4B4D4-6D71-4841-9C94-3DE7FCFB9230}">
                <p14:media xmlns:p14="http://schemas.microsoft.com/office/powerpoint/2010/main" r:embed="rId1">
                  <p14:fade in="1000" out="1000"/>
                </p14:media>
              </p:ext>
            </p:extLst>
          </p:nvPr>
        </p:nvPicPr>
        <p:blipFill>
          <a:blip r:embed="rId7"/>
          <a:stretch>
            <a:fillRect/>
          </a:stretch>
        </p:blipFill>
        <p:spPr>
          <a:xfrm>
            <a:off x="8779055" y="80247"/>
            <a:ext cx="203200" cy="203200"/>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7" repeatCount="indefinite"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17"/>
        <p:cNvGrpSpPr/>
        <p:nvPr/>
      </p:nvGrpSpPr>
      <p:grpSpPr>
        <a:xfrm>
          <a:off x="0" y="0"/>
          <a:ext cx="0" cy="0"/>
          <a:chOff x="0" y="0"/>
          <a:chExt cx="0" cy="0"/>
        </a:xfrm>
      </p:grpSpPr>
      <p:pic>
        <p:nvPicPr>
          <p:cNvPr id="6" name="Imagen 5">
            <a:extLst>
              <a:ext uri="{FF2B5EF4-FFF2-40B4-BE49-F238E27FC236}">
                <a16:creationId xmlns:a16="http://schemas.microsoft.com/office/drawing/2014/main" id="{CC0E69D5-F9FE-4175-BA71-D7780AAB17CC}"/>
              </a:ext>
            </a:extLst>
          </p:cNvPr>
          <p:cNvPicPr>
            <a:picLocks noChangeAspect="1"/>
          </p:cNvPicPr>
          <p:nvPr/>
        </p:nvPicPr>
        <p:blipFill>
          <a:blip r:embed="rId3"/>
          <a:stretch>
            <a:fillRect/>
          </a:stretch>
        </p:blipFill>
        <p:spPr>
          <a:xfrm>
            <a:off x="1563859" y="2857500"/>
            <a:ext cx="1341236" cy="2011854"/>
          </a:xfrm>
          <a:prstGeom prst="rect">
            <a:avLst/>
          </a:prstGeom>
        </p:spPr>
      </p:pic>
      <p:pic>
        <p:nvPicPr>
          <p:cNvPr id="7" name="Imagen 6">
            <a:extLst>
              <a:ext uri="{FF2B5EF4-FFF2-40B4-BE49-F238E27FC236}">
                <a16:creationId xmlns:a16="http://schemas.microsoft.com/office/drawing/2014/main" id="{D298F9F0-952D-4A2E-AD2F-058E9366857F}"/>
              </a:ext>
            </a:extLst>
          </p:cNvPr>
          <p:cNvPicPr>
            <a:picLocks noChangeAspect="1"/>
          </p:cNvPicPr>
          <p:nvPr/>
        </p:nvPicPr>
        <p:blipFill>
          <a:blip r:embed="rId4"/>
          <a:stretch>
            <a:fillRect/>
          </a:stretch>
        </p:blipFill>
        <p:spPr>
          <a:xfrm>
            <a:off x="4649574" y="2857500"/>
            <a:ext cx="1365622" cy="2042337"/>
          </a:xfrm>
          <a:prstGeom prst="rect">
            <a:avLst/>
          </a:prstGeom>
        </p:spPr>
      </p:pic>
      <p:pic>
        <p:nvPicPr>
          <p:cNvPr id="8" name="Imagen 7">
            <a:extLst>
              <a:ext uri="{FF2B5EF4-FFF2-40B4-BE49-F238E27FC236}">
                <a16:creationId xmlns:a16="http://schemas.microsoft.com/office/drawing/2014/main" id="{D00F229D-E35E-4FDD-A9AA-E226E9E4F1FC}"/>
              </a:ext>
            </a:extLst>
          </p:cNvPr>
          <p:cNvPicPr>
            <a:picLocks noChangeAspect="1"/>
          </p:cNvPicPr>
          <p:nvPr/>
        </p:nvPicPr>
        <p:blipFill>
          <a:blip r:embed="rId5"/>
          <a:stretch>
            <a:fillRect/>
          </a:stretch>
        </p:blipFill>
        <p:spPr>
          <a:xfrm>
            <a:off x="3096605" y="200988"/>
            <a:ext cx="1347333" cy="2011854"/>
          </a:xfrm>
          <a:prstGeom prst="rect">
            <a:avLst/>
          </a:prstGeom>
        </p:spPr>
      </p:pic>
      <p:pic>
        <p:nvPicPr>
          <p:cNvPr id="9" name="Imagen 8">
            <a:extLst>
              <a:ext uri="{FF2B5EF4-FFF2-40B4-BE49-F238E27FC236}">
                <a16:creationId xmlns:a16="http://schemas.microsoft.com/office/drawing/2014/main" id="{200C2EE4-67C6-4C61-A6A1-68AE1748768D}"/>
              </a:ext>
            </a:extLst>
          </p:cNvPr>
          <p:cNvPicPr>
            <a:picLocks noChangeAspect="1"/>
          </p:cNvPicPr>
          <p:nvPr/>
        </p:nvPicPr>
        <p:blipFill>
          <a:blip r:embed="rId6"/>
          <a:stretch>
            <a:fillRect/>
          </a:stretch>
        </p:blipFill>
        <p:spPr>
          <a:xfrm>
            <a:off x="6111804" y="179489"/>
            <a:ext cx="1424998" cy="2121921"/>
          </a:xfrm>
          <a:prstGeom prst="rect">
            <a:avLst/>
          </a:prstGeom>
        </p:spPr>
      </p:pic>
      <p:pic>
        <p:nvPicPr>
          <p:cNvPr id="10" name="Imagen 9">
            <a:extLst>
              <a:ext uri="{FF2B5EF4-FFF2-40B4-BE49-F238E27FC236}">
                <a16:creationId xmlns:a16="http://schemas.microsoft.com/office/drawing/2014/main" id="{E2AEA275-5FB9-45CB-9096-2C5D95308DC4}"/>
              </a:ext>
            </a:extLst>
          </p:cNvPr>
          <p:cNvPicPr>
            <a:picLocks noChangeAspect="1"/>
          </p:cNvPicPr>
          <p:nvPr/>
        </p:nvPicPr>
        <p:blipFill>
          <a:blip r:embed="rId7"/>
          <a:stretch>
            <a:fillRect/>
          </a:stretch>
        </p:blipFill>
        <p:spPr>
          <a:xfrm>
            <a:off x="7660702" y="2857498"/>
            <a:ext cx="1347333" cy="2121921"/>
          </a:xfrm>
          <a:prstGeom prst="rect">
            <a:avLst/>
          </a:prstGeom>
        </p:spPr>
      </p:pic>
      <p:pic>
        <p:nvPicPr>
          <p:cNvPr id="11" name="Imagen 10">
            <a:extLst>
              <a:ext uri="{FF2B5EF4-FFF2-40B4-BE49-F238E27FC236}">
                <a16:creationId xmlns:a16="http://schemas.microsoft.com/office/drawing/2014/main" id="{83CC0615-9642-454C-BEB0-2F7ABED30DEE}"/>
              </a:ext>
            </a:extLst>
          </p:cNvPr>
          <p:cNvPicPr>
            <a:picLocks noChangeAspect="1"/>
          </p:cNvPicPr>
          <p:nvPr/>
        </p:nvPicPr>
        <p:blipFill>
          <a:blip r:embed="rId8"/>
          <a:stretch>
            <a:fillRect/>
          </a:stretch>
        </p:blipFill>
        <p:spPr>
          <a:xfrm>
            <a:off x="194954" y="213185"/>
            <a:ext cx="1292464" cy="2054530"/>
          </a:xfrm>
          <a:prstGeom prst="rect">
            <a:avLst/>
          </a:prstGeom>
        </p:spPr>
      </p:pic>
      <p:sp>
        <p:nvSpPr>
          <p:cNvPr id="13" name="CuadroTexto 12">
            <a:extLst>
              <a:ext uri="{FF2B5EF4-FFF2-40B4-BE49-F238E27FC236}">
                <a16:creationId xmlns:a16="http://schemas.microsoft.com/office/drawing/2014/main" id="{33C93C7F-010C-4B0A-9F2F-E938BB665F89}"/>
              </a:ext>
            </a:extLst>
          </p:cNvPr>
          <p:cNvSpPr txBox="1"/>
          <p:nvPr/>
        </p:nvSpPr>
        <p:spPr>
          <a:xfrm>
            <a:off x="120436" y="2706791"/>
            <a:ext cx="1417320" cy="738664"/>
          </a:xfrm>
          <a:prstGeom prst="rect">
            <a:avLst/>
          </a:prstGeom>
          <a:noFill/>
          <a:ln w="19050">
            <a:solidFill>
              <a:schemeClr val="accent5"/>
            </a:solidFill>
          </a:ln>
        </p:spPr>
        <p:txBody>
          <a:bodyPr wrap="square" rtlCol="0">
            <a:spAutoFit/>
          </a:bodyPr>
          <a:lstStyle/>
          <a:p>
            <a:r>
              <a:rPr lang="es-CL" dirty="0">
                <a:ln w="0">
                  <a:solidFill>
                    <a:schemeClr val="tx2">
                      <a:lumMod val="75000"/>
                    </a:schemeClr>
                  </a:solidFill>
                </a:ln>
                <a:solidFill>
                  <a:schemeClr val="bg2">
                    <a:lumMod val="60000"/>
                    <a:lumOff val="40000"/>
                  </a:schemeClr>
                </a:solidFill>
                <a:latin typeface="Abril Fatface" panose="020B0604020202020204" charset="0"/>
              </a:rPr>
              <a:t>PRESIDENTE</a:t>
            </a:r>
          </a:p>
          <a:p>
            <a:r>
              <a:rPr lang="es-CL" dirty="0">
                <a:latin typeface="Abril Fatface" panose="020B0604020202020204" charset="0"/>
              </a:rPr>
              <a:t>Benjamín Lagunas G. 3°A</a:t>
            </a:r>
          </a:p>
        </p:txBody>
      </p:sp>
      <p:cxnSp>
        <p:nvCxnSpPr>
          <p:cNvPr id="15" name="Conector recto 14">
            <a:extLst>
              <a:ext uri="{FF2B5EF4-FFF2-40B4-BE49-F238E27FC236}">
                <a16:creationId xmlns:a16="http://schemas.microsoft.com/office/drawing/2014/main" id="{EC11CE2E-D49D-4F60-B956-DC64289DC60E}"/>
              </a:ext>
            </a:extLst>
          </p:cNvPr>
          <p:cNvCxnSpPr>
            <a:cxnSpLocks/>
            <a:endCxn id="13" idx="0"/>
          </p:cNvCxnSpPr>
          <p:nvPr/>
        </p:nvCxnSpPr>
        <p:spPr>
          <a:xfrm>
            <a:off x="829096" y="2171700"/>
            <a:ext cx="0" cy="535091"/>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D6FC111A-9263-4361-A406-9FC2C9EE9D3B}"/>
              </a:ext>
            </a:extLst>
          </p:cNvPr>
          <p:cNvSpPr txBox="1"/>
          <p:nvPr/>
        </p:nvSpPr>
        <p:spPr>
          <a:xfrm>
            <a:off x="1607198" y="1258735"/>
            <a:ext cx="1441001" cy="954107"/>
          </a:xfrm>
          <a:prstGeom prst="rect">
            <a:avLst/>
          </a:prstGeom>
          <a:noFill/>
          <a:ln w="19050">
            <a:solidFill>
              <a:schemeClr val="accent5"/>
            </a:solidFill>
          </a:ln>
        </p:spPr>
        <p:txBody>
          <a:bodyPr wrap="square" rtlCol="0">
            <a:spAutoFit/>
          </a:bodyPr>
          <a:lstStyle/>
          <a:p>
            <a:r>
              <a:rPr lang="es-CL" dirty="0">
                <a:ln>
                  <a:solidFill>
                    <a:schemeClr val="tx2">
                      <a:lumMod val="75000"/>
                    </a:schemeClr>
                  </a:solidFill>
                </a:ln>
                <a:solidFill>
                  <a:schemeClr val="bg2">
                    <a:lumMod val="60000"/>
                    <a:lumOff val="40000"/>
                  </a:schemeClr>
                </a:solidFill>
                <a:latin typeface="Abril Fatface" panose="020B0604020202020204" charset="0"/>
              </a:rPr>
              <a:t>SECRETARIA EJECUTIVO </a:t>
            </a:r>
          </a:p>
          <a:p>
            <a:r>
              <a:rPr lang="es-CL" dirty="0">
                <a:latin typeface="Abril Fatface" panose="020B0604020202020204" charset="0"/>
              </a:rPr>
              <a:t>Gabriela Vivar M. 2°A</a:t>
            </a:r>
          </a:p>
        </p:txBody>
      </p:sp>
      <p:cxnSp>
        <p:nvCxnSpPr>
          <p:cNvPr id="26" name="Conector recto 25">
            <a:extLst>
              <a:ext uri="{FF2B5EF4-FFF2-40B4-BE49-F238E27FC236}">
                <a16:creationId xmlns:a16="http://schemas.microsoft.com/office/drawing/2014/main" id="{1DE8AAF3-B6B5-4F63-923B-00D1C8237944}"/>
              </a:ext>
            </a:extLst>
          </p:cNvPr>
          <p:cNvCxnSpPr>
            <a:cxnSpLocks/>
          </p:cNvCxnSpPr>
          <p:nvPr/>
        </p:nvCxnSpPr>
        <p:spPr>
          <a:xfrm flipV="1">
            <a:off x="2282186" y="2212842"/>
            <a:ext cx="1" cy="738664"/>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CFB4AA7A-15C8-421D-B070-4745A5B98247}"/>
              </a:ext>
            </a:extLst>
          </p:cNvPr>
          <p:cNvSpPr txBox="1"/>
          <p:nvPr/>
        </p:nvSpPr>
        <p:spPr>
          <a:xfrm>
            <a:off x="3028889" y="2964352"/>
            <a:ext cx="1365622" cy="954107"/>
          </a:xfrm>
          <a:prstGeom prst="rect">
            <a:avLst/>
          </a:prstGeom>
          <a:noFill/>
          <a:ln w="19050">
            <a:solidFill>
              <a:schemeClr val="accent5"/>
            </a:solidFill>
          </a:ln>
        </p:spPr>
        <p:txBody>
          <a:bodyPr wrap="square" rtlCol="0">
            <a:spAutoFit/>
          </a:bodyPr>
          <a:lstStyle/>
          <a:p>
            <a:r>
              <a:rPr lang="es-CL" dirty="0">
                <a:ln>
                  <a:solidFill>
                    <a:schemeClr val="tx2">
                      <a:lumMod val="75000"/>
                    </a:schemeClr>
                  </a:solidFill>
                </a:ln>
                <a:solidFill>
                  <a:schemeClr val="bg2">
                    <a:lumMod val="60000"/>
                    <a:lumOff val="40000"/>
                  </a:schemeClr>
                </a:solidFill>
                <a:latin typeface="Abril Fatface" panose="020B0604020202020204" charset="0"/>
              </a:rPr>
              <a:t>ENCARGADO CULTURAL</a:t>
            </a:r>
          </a:p>
          <a:p>
            <a:r>
              <a:rPr lang="es-CL" dirty="0">
                <a:latin typeface="Abril Fatface" panose="020B0604020202020204" charset="0"/>
              </a:rPr>
              <a:t>Gabriel León E. 3°A</a:t>
            </a:r>
          </a:p>
        </p:txBody>
      </p:sp>
      <p:cxnSp>
        <p:nvCxnSpPr>
          <p:cNvPr id="30" name="Conector recto 29">
            <a:extLst>
              <a:ext uri="{FF2B5EF4-FFF2-40B4-BE49-F238E27FC236}">
                <a16:creationId xmlns:a16="http://schemas.microsoft.com/office/drawing/2014/main" id="{9FAE95A0-F0B9-4668-9DBC-FBE788101927}"/>
              </a:ext>
            </a:extLst>
          </p:cNvPr>
          <p:cNvCxnSpPr>
            <a:cxnSpLocks/>
          </p:cNvCxnSpPr>
          <p:nvPr/>
        </p:nvCxnSpPr>
        <p:spPr>
          <a:xfrm flipH="1" flipV="1">
            <a:off x="3770272" y="2107689"/>
            <a:ext cx="1" cy="85666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6021" name="CuadroTexto 6020">
            <a:extLst>
              <a:ext uri="{FF2B5EF4-FFF2-40B4-BE49-F238E27FC236}">
                <a16:creationId xmlns:a16="http://schemas.microsoft.com/office/drawing/2014/main" id="{8D9246CA-69D1-46F5-B363-5497E46BCCC5}"/>
              </a:ext>
            </a:extLst>
          </p:cNvPr>
          <p:cNvSpPr txBox="1"/>
          <p:nvPr/>
        </p:nvSpPr>
        <p:spPr>
          <a:xfrm>
            <a:off x="4443938" y="1206915"/>
            <a:ext cx="1747209" cy="738664"/>
          </a:xfrm>
          <a:prstGeom prst="rect">
            <a:avLst/>
          </a:prstGeom>
          <a:noFill/>
          <a:ln w="19050">
            <a:solidFill>
              <a:schemeClr val="accent5"/>
            </a:solidFill>
          </a:ln>
        </p:spPr>
        <p:txBody>
          <a:bodyPr wrap="square" rtlCol="0">
            <a:spAutoFit/>
          </a:bodyPr>
          <a:lstStyle/>
          <a:p>
            <a:r>
              <a:rPr lang="es-CL" dirty="0">
                <a:ln>
                  <a:solidFill>
                    <a:schemeClr val="tx2">
                      <a:lumMod val="75000"/>
                    </a:schemeClr>
                  </a:solidFill>
                </a:ln>
                <a:solidFill>
                  <a:schemeClr val="accent1"/>
                </a:solidFill>
                <a:effectLst>
                  <a:outerShdw blurRad="38100" dist="38100" dir="2700000" algn="tl">
                    <a:srgbClr val="000000">
                      <a:alpha val="43137"/>
                    </a:srgbClr>
                  </a:outerShdw>
                </a:effectLst>
                <a:latin typeface="Abril Fatface" panose="020B0604020202020204" charset="0"/>
              </a:rPr>
              <a:t>VICEPRESIDENTA</a:t>
            </a:r>
          </a:p>
          <a:p>
            <a:r>
              <a:rPr lang="es-CL" dirty="0">
                <a:solidFill>
                  <a:schemeClr val="tx1"/>
                </a:solidFill>
                <a:latin typeface="Abril Fatface" panose="020B0604020202020204" charset="0"/>
              </a:rPr>
              <a:t>Martina Saavedra R. 2°A</a:t>
            </a:r>
          </a:p>
        </p:txBody>
      </p:sp>
      <p:cxnSp>
        <p:nvCxnSpPr>
          <p:cNvPr id="6023" name="Conector recto 6022">
            <a:extLst>
              <a:ext uri="{FF2B5EF4-FFF2-40B4-BE49-F238E27FC236}">
                <a16:creationId xmlns:a16="http://schemas.microsoft.com/office/drawing/2014/main" id="{BA4BD67E-6A6B-4441-9FB4-3F2F8F7D1B10}"/>
              </a:ext>
            </a:extLst>
          </p:cNvPr>
          <p:cNvCxnSpPr>
            <a:stCxn id="6021" idx="2"/>
          </p:cNvCxnSpPr>
          <p:nvPr/>
        </p:nvCxnSpPr>
        <p:spPr>
          <a:xfrm>
            <a:off x="5317543" y="1945579"/>
            <a:ext cx="1217" cy="1018773"/>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6024" name="CuadroTexto 6023">
            <a:extLst>
              <a:ext uri="{FF2B5EF4-FFF2-40B4-BE49-F238E27FC236}">
                <a16:creationId xmlns:a16="http://schemas.microsoft.com/office/drawing/2014/main" id="{FB02F0FA-5F37-4BA8-AA9B-913512BD9563}"/>
              </a:ext>
            </a:extLst>
          </p:cNvPr>
          <p:cNvSpPr txBox="1"/>
          <p:nvPr/>
        </p:nvSpPr>
        <p:spPr>
          <a:xfrm>
            <a:off x="6111804" y="3072073"/>
            <a:ext cx="1424998" cy="738664"/>
          </a:xfrm>
          <a:prstGeom prst="rect">
            <a:avLst/>
          </a:prstGeom>
          <a:noFill/>
          <a:ln w="19050">
            <a:solidFill>
              <a:schemeClr val="accent5"/>
            </a:solidFill>
          </a:ln>
        </p:spPr>
        <p:txBody>
          <a:bodyPr wrap="square" rtlCol="0">
            <a:spAutoFit/>
          </a:bodyPr>
          <a:lstStyle/>
          <a:p>
            <a:r>
              <a:rPr lang="es-CL" dirty="0">
                <a:ln>
                  <a:solidFill>
                    <a:schemeClr val="tx2">
                      <a:lumMod val="75000"/>
                    </a:schemeClr>
                  </a:solidFill>
                </a:ln>
                <a:solidFill>
                  <a:schemeClr val="accent1"/>
                </a:solidFill>
                <a:latin typeface="Abril Fatface" panose="020B0604020202020204" charset="0"/>
              </a:rPr>
              <a:t>TESORERA</a:t>
            </a:r>
          </a:p>
          <a:p>
            <a:r>
              <a:rPr lang="es-CL" dirty="0">
                <a:ln>
                  <a:solidFill>
                    <a:schemeClr val="tx1"/>
                  </a:solidFill>
                </a:ln>
                <a:latin typeface="Abril Fatface" panose="020B0604020202020204" charset="0"/>
              </a:rPr>
              <a:t>Fernanda Bravo A. 3°A</a:t>
            </a:r>
          </a:p>
        </p:txBody>
      </p:sp>
      <p:cxnSp>
        <p:nvCxnSpPr>
          <p:cNvPr id="6026" name="Conector recto 6025">
            <a:extLst>
              <a:ext uri="{FF2B5EF4-FFF2-40B4-BE49-F238E27FC236}">
                <a16:creationId xmlns:a16="http://schemas.microsoft.com/office/drawing/2014/main" id="{034A0F19-65CA-428F-B6C0-54F7DE30A424}"/>
              </a:ext>
            </a:extLst>
          </p:cNvPr>
          <p:cNvCxnSpPr>
            <a:stCxn id="6024" idx="0"/>
          </p:cNvCxnSpPr>
          <p:nvPr/>
        </p:nvCxnSpPr>
        <p:spPr>
          <a:xfrm flipV="1">
            <a:off x="6824303" y="2171700"/>
            <a:ext cx="0" cy="900373"/>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6027" name="CuadroTexto 6026">
            <a:extLst>
              <a:ext uri="{FF2B5EF4-FFF2-40B4-BE49-F238E27FC236}">
                <a16:creationId xmlns:a16="http://schemas.microsoft.com/office/drawing/2014/main" id="{1A845269-D4B2-4A70-92BF-35B2F4F0925F}"/>
              </a:ext>
            </a:extLst>
          </p:cNvPr>
          <p:cNvSpPr txBox="1"/>
          <p:nvPr/>
        </p:nvSpPr>
        <p:spPr>
          <a:xfrm>
            <a:off x="7536802" y="1117320"/>
            <a:ext cx="1577340" cy="954107"/>
          </a:xfrm>
          <a:prstGeom prst="rect">
            <a:avLst/>
          </a:prstGeom>
          <a:noFill/>
          <a:ln w="19050">
            <a:solidFill>
              <a:schemeClr val="accent5"/>
            </a:solidFill>
          </a:ln>
        </p:spPr>
        <p:txBody>
          <a:bodyPr wrap="square" rtlCol="0">
            <a:spAutoFit/>
          </a:bodyPr>
          <a:lstStyle/>
          <a:p>
            <a:r>
              <a:rPr lang="es-CL" dirty="0">
                <a:ln>
                  <a:solidFill>
                    <a:schemeClr val="bg2"/>
                  </a:solidFill>
                </a:ln>
                <a:solidFill>
                  <a:schemeClr val="accent1"/>
                </a:solidFill>
                <a:latin typeface="Abril Fatface" panose="020B0604020202020204" charset="0"/>
              </a:rPr>
              <a:t>SECRETARIA DE ACTA </a:t>
            </a:r>
          </a:p>
          <a:p>
            <a:r>
              <a:rPr lang="es-CL" dirty="0">
                <a:latin typeface="Abril Fatface" panose="020B0604020202020204" charset="0"/>
              </a:rPr>
              <a:t>Isidora Morales P. 1°B</a:t>
            </a:r>
          </a:p>
        </p:txBody>
      </p:sp>
      <p:cxnSp>
        <p:nvCxnSpPr>
          <p:cNvPr id="6029" name="Conector recto 6028">
            <a:extLst>
              <a:ext uri="{FF2B5EF4-FFF2-40B4-BE49-F238E27FC236}">
                <a16:creationId xmlns:a16="http://schemas.microsoft.com/office/drawing/2014/main" id="{3953C35A-C95D-45F4-9DCC-E5E9252CA4F4}"/>
              </a:ext>
            </a:extLst>
          </p:cNvPr>
          <p:cNvCxnSpPr>
            <a:stCxn id="6027" idx="2"/>
          </p:cNvCxnSpPr>
          <p:nvPr/>
        </p:nvCxnSpPr>
        <p:spPr>
          <a:xfrm>
            <a:off x="8325472" y="2071427"/>
            <a:ext cx="3188" cy="89292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23"/>
        <p:cNvGrpSpPr/>
        <p:nvPr/>
      </p:nvGrpSpPr>
      <p:grpSpPr>
        <a:xfrm>
          <a:off x="0" y="0"/>
          <a:ext cx="0" cy="0"/>
          <a:chOff x="0" y="0"/>
          <a:chExt cx="0" cy="0"/>
        </a:xfrm>
      </p:grpSpPr>
      <p:sp>
        <p:nvSpPr>
          <p:cNvPr id="4529" name="Google Shape;4529;p34"/>
          <p:cNvSpPr txBox="1">
            <a:spLocks noGrp="1"/>
          </p:cNvSpPr>
          <p:nvPr>
            <p:ph type="title"/>
          </p:nvPr>
        </p:nvSpPr>
        <p:spPr>
          <a:xfrm>
            <a:off x="720000" y="1237075"/>
            <a:ext cx="2480400" cy="527700"/>
          </a:xfrm>
          <a:prstGeom prst="rect">
            <a:avLst/>
          </a:prstGeom>
          <a:solidFill>
            <a:schemeClr val="accent3">
              <a:lumMod val="90000"/>
            </a:schemeClr>
          </a:solidFill>
          <a:ln>
            <a:solidFill>
              <a:schemeClr val="accent4"/>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 #1</a:t>
            </a:r>
            <a:endParaRPr dirty="0"/>
          </a:p>
        </p:txBody>
      </p:sp>
      <p:sp>
        <p:nvSpPr>
          <p:cNvPr id="4530" name="Google Shape;4530;p34"/>
          <p:cNvSpPr txBox="1">
            <a:spLocks noGrp="1"/>
          </p:cNvSpPr>
          <p:nvPr>
            <p:ph type="title" idx="2"/>
          </p:nvPr>
        </p:nvSpPr>
        <p:spPr>
          <a:xfrm>
            <a:off x="3326700" y="1237075"/>
            <a:ext cx="2480400" cy="527700"/>
          </a:xfrm>
          <a:prstGeom prst="rect">
            <a:avLst/>
          </a:prstGeom>
          <a:solidFill>
            <a:schemeClr val="accent3">
              <a:lumMod val="90000"/>
            </a:schemeClr>
          </a:solidFill>
          <a:ln>
            <a:solidFill>
              <a:schemeClr val="accent4"/>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 #2</a:t>
            </a:r>
            <a:endParaRPr dirty="0"/>
          </a:p>
        </p:txBody>
      </p:sp>
      <p:sp>
        <p:nvSpPr>
          <p:cNvPr id="4531" name="Google Shape;4531;p34"/>
          <p:cNvSpPr txBox="1">
            <a:spLocks noGrp="1"/>
          </p:cNvSpPr>
          <p:nvPr>
            <p:ph type="title" idx="4"/>
          </p:nvPr>
        </p:nvSpPr>
        <p:spPr>
          <a:xfrm>
            <a:off x="5933400" y="1237075"/>
            <a:ext cx="2490600" cy="527700"/>
          </a:xfrm>
          <a:prstGeom prst="rect">
            <a:avLst/>
          </a:prstGeom>
          <a:solidFill>
            <a:schemeClr val="accent3">
              <a:lumMod val="90000"/>
            </a:schemeClr>
          </a:solidFill>
          <a:ln>
            <a:solidFill>
              <a:schemeClr val="accent4"/>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 #3</a:t>
            </a:r>
            <a:endParaRPr dirty="0"/>
          </a:p>
        </p:txBody>
      </p:sp>
      <p:sp>
        <p:nvSpPr>
          <p:cNvPr id="4532" name="Google Shape;4532;p34"/>
          <p:cNvSpPr txBox="1">
            <a:spLocks noGrp="1"/>
          </p:cNvSpPr>
          <p:nvPr>
            <p:ph type="title" idx="6"/>
          </p:nvPr>
        </p:nvSpPr>
        <p:spPr>
          <a:xfrm>
            <a:off x="2028450" y="2969225"/>
            <a:ext cx="2480400" cy="527700"/>
          </a:xfrm>
          <a:prstGeom prst="rect">
            <a:avLst/>
          </a:prstGeom>
          <a:solidFill>
            <a:schemeClr val="accent3">
              <a:lumMod val="90000"/>
            </a:schemeClr>
          </a:solidFill>
          <a:ln>
            <a:solidFill>
              <a:schemeClr val="accent4"/>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#4</a:t>
            </a:r>
            <a:endParaRPr dirty="0"/>
          </a:p>
        </p:txBody>
      </p:sp>
      <p:sp>
        <p:nvSpPr>
          <p:cNvPr id="4533" name="Google Shape;4533;p34"/>
          <p:cNvSpPr txBox="1">
            <a:spLocks noGrp="1"/>
          </p:cNvSpPr>
          <p:nvPr>
            <p:ph type="title" idx="8"/>
          </p:nvPr>
        </p:nvSpPr>
        <p:spPr>
          <a:xfrm>
            <a:off x="4635150" y="2969225"/>
            <a:ext cx="2480400" cy="527700"/>
          </a:xfrm>
          <a:prstGeom prst="rect">
            <a:avLst/>
          </a:prstGeom>
          <a:solidFill>
            <a:schemeClr val="accent3">
              <a:lumMod val="90000"/>
            </a:schemeClr>
          </a:solidFill>
          <a:ln>
            <a:solidFill>
              <a:schemeClr val="accent4"/>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 #5</a:t>
            </a:r>
            <a:endParaRPr dirty="0"/>
          </a:p>
        </p:txBody>
      </p:sp>
      <p:sp>
        <p:nvSpPr>
          <p:cNvPr id="2" name="CuadroTexto 1">
            <a:extLst>
              <a:ext uri="{FF2B5EF4-FFF2-40B4-BE49-F238E27FC236}">
                <a16:creationId xmlns:a16="http://schemas.microsoft.com/office/drawing/2014/main" id="{93C3D46C-F65F-4189-96AF-559D7EB99037}"/>
              </a:ext>
            </a:extLst>
          </p:cNvPr>
          <p:cNvSpPr txBox="1"/>
          <p:nvPr/>
        </p:nvSpPr>
        <p:spPr>
          <a:xfrm>
            <a:off x="720000" y="1758125"/>
            <a:ext cx="24804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600" b="1" dirty="0">
                <a:latin typeface="Agency FB" panose="020B0503020202020204" pitchFamily="34" charset="0"/>
              </a:rPr>
              <a:t>Apoyar a los estudiantes en el crecimiento desde un juicio crítico y un pensamiento reflexivo.</a:t>
            </a:r>
          </a:p>
        </p:txBody>
      </p:sp>
      <p:sp>
        <p:nvSpPr>
          <p:cNvPr id="3" name="CuadroTexto 2">
            <a:extLst>
              <a:ext uri="{FF2B5EF4-FFF2-40B4-BE49-F238E27FC236}">
                <a16:creationId xmlns:a16="http://schemas.microsoft.com/office/drawing/2014/main" id="{9BAA3D44-1914-45D8-9F78-F1D1DA8A58C2}"/>
              </a:ext>
            </a:extLst>
          </p:cNvPr>
          <p:cNvSpPr txBox="1"/>
          <p:nvPr/>
        </p:nvSpPr>
        <p:spPr>
          <a:xfrm>
            <a:off x="3321600" y="1747216"/>
            <a:ext cx="24906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600" b="1" dirty="0">
                <a:latin typeface="Agency FB" panose="020B0503020202020204" pitchFamily="34" charset="0"/>
              </a:rPr>
              <a:t>Preparación para la vida democrática desarrollando un sentido de  responsabilidad cívica. </a:t>
            </a:r>
          </a:p>
        </p:txBody>
      </p:sp>
      <p:sp>
        <p:nvSpPr>
          <p:cNvPr id="6" name="CuadroTexto 5">
            <a:extLst>
              <a:ext uri="{FF2B5EF4-FFF2-40B4-BE49-F238E27FC236}">
                <a16:creationId xmlns:a16="http://schemas.microsoft.com/office/drawing/2014/main" id="{8036F692-FB0D-42A1-9B99-DFDD2BF0803D}"/>
              </a:ext>
            </a:extLst>
          </p:cNvPr>
          <p:cNvSpPr txBox="1"/>
          <p:nvPr/>
        </p:nvSpPr>
        <p:spPr>
          <a:xfrm>
            <a:off x="5933400" y="1779491"/>
            <a:ext cx="2480400" cy="104644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600" b="1" dirty="0">
                <a:latin typeface="Agency FB" panose="020B0503020202020204" pitchFamily="34" charset="0"/>
              </a:rPr>
              <a:t>Realizar proyectos y gestiones para beneficio de los estudiantes. </a:t>
            </a:r>
          </a:p>
          <a:p>
            <a:endParaRPr lang="es-ES" b="1" dirty="0">
              <a:latin typeface="Agency FB" panose="020B0503020202020204" pitchFamily="34" charset="0"/>
            </a:endParaRPr>
          </a:p>
        </p:txBody>
      </p:sp>
      <p:sp>
        <p:nvSpPr>
          <p:cNvPr id="10" name="CuadroTexto 9">
            <a:extLst>
              <a:ext uri="{FF2B5EF4-FFF2-40B4-BE49-F238E27FC236}">
                <a16:creationId xmlns:a16="http://schemas.microsoft.com/office/drawing/2014/main" id="{0B11B34F-D9A1-4E62-B061-CBE7CDEE0E04}"/>
              </a:ext>
            </a:extLst>
          </p:cNvPr>
          <p:cNvSpPr txBox="1"/>
          <p:nvPr/>
        </p:nvSpPr>
        <p:spPr>
          <a:xfrm>
            <a:off x="2028450" y="3496925"/>
            <a:ext cx="24804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sz="1600" b="1" dirty="0">
                <a:latin typeface="Agency FB" panose="020B0503020202020204" pitchFamily="34" charset="0"/>
              </a:rPr>
              <a:t>Por ley debe haber un centro de alumnos en los establecimientos.</a:t>
            </a:r>
          </a:p>
          <a:p>
            <a:endParaRPr lang="es-ES" sz="1600" b="1" dirty="0">
              <a:latin typeface="Agency FB" panose="020B0503020202020204" pitchFamily="34" charset="0"/>
            </a:endParaRPr>
          </a:p>
          <a:p>
            <a:endParaRPr lang="es-ES" sz="1600" b="1" dirty="0">
              <a:latin typeface="Agency FB" panose="020B0503020202020204" pitchFamily="34" charset="0"/>
            </a:endParaRPr>
          </a:p>
        </p:txBody>
      </p:sp>
      <p:sp>
        <p:nvSpPr>
          <p:cNvPr id="13" name="CuadroTexto 12">
            <a:extLst>
              <a:ext uri="{FF2B5EF4-FFF2-40B4-BE49-F238E27FC236}">
                <a16:creationId xmlns:a16="http://schemas.microsoft.com/office/drawing/2014/main" id="{680B3175-1700-462C-990C-0B031E905A1C}"/>
              </a:ext>
            </a:extLst>
          </p:cNvPr>
          <p:cNvSpPr txBox="1"/>
          <p:nvPr/>
        </p:nvSpPr>
        <p:spPr>
          <a:xfrm>
            <a:off x="4635150" y="3496925"/>
            <a:ext cx="2480400"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dirty="0">
                <a:solidFill>
                  <a:schemeClr val="tx1"/>
                </a:solidFill>
                <a:latin typeface="Agency FB" panose="020B0503020202020204" pitchFamily="34" charset="0"/>
              </a:rPr>
              <a:t>Ser la voz de los estudiantes y representarlos frente a los directivos del establecimiento. </a:t>
            </a:r>
          </a:p>
          <a:p>
            <a:pPr algn="ctr"/>
            <a:endParaRPr lang="es-CL" sz="1600" b="1" dirty="0">
              <a:solidFill>
                <a:schemeClr val="tx1"/>
              </a:solidFill>
              <a:latin typeface="Agency FB" panose="020B0503020202020204" pitchFamily="34" charset="0"/>
            </a:endParaRPr>
          </a:p>
        </p:txBody>
      </p:sp>
      <p:sp>
        <p:nvSpPr>
          <p:cNvPr id="29" name="Doble onda 28">
            <a:extLst>
              <a:ext uri="{FF2B5EF4-FFF2-40B4-BE49-F238E27FC236}">
                <a16:creationId xmlns:a16="http://schemas.microsoft.com/office/drawing/2014/main" id="{966739BE-80E8-4A56-AC0A-D33C327CB028}"/>
              </a:ext>
            </a:extLst>
          </p:cNvPr>
          <p:cNvSpPr/>
          <p:nvPr/>
        </p:nvSpPr>
        <p:spPr>
          <a:xfrm>
            <a:off x="921390" y="328053"/>
            <a:ext cx="6697980" cy="724205"/>
          </a:xfrm>
          <a:prstGeom prst="doubleWave">
            <a:avLst/>
          </a:prstGeom>
          <a:solidFill>
            <a:schemeClr val="accent2"/>
          </a:solidFill>
          <a:ln>
            <a:solidFill>
              <a:srgbClr val="D8AC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bg2"/>
                </a:solidFill>
              </a:ln>
            </a:endParaRPr>
          </a:p>
        </p:txBody>
      </p:sp>
      <p:sp>
        <p:nvSpPr>
          <p:cNvPr id="30" name="CuadroTexto 29">
            <a:extLst>
              <a:ext uri="{FF2B5EF4-FFF2-40B4-BE49-F238E27FC236}">
                <a16:creationId xmlns:a16="http://schemas.microsoft.com/office/drawing/2014/main" id="{2BDBD68E-FB6E-4190-9F9C-E0B0DF51D619}"/>
              </a:ext>
            </a:extLst>
          </p:cNvPr>
          <p:cNvSpPr txBox="1"/>
          <p:nvPr/>
        </p:nvSpPr>
        <p:spPr>
          <a:xfrm>
            <a:off x="1367160" y="441495"/>
            <a:ext cx="5806440" cy="369332"/>
          </a:xfrm>
          <a:prstGeom prst="rect">
            <a:avLst/>
          </a:prstGeom>
          <a:noFill/>
        </p:spPr>
        <p:txBody>
          <a:bodyPr wrap="square" rtlCol="0">
            <a:prstTxWarp prst="textWave2">
              <a:avLst/>
            </a:prstTxWarp>
            <a:spAutoFit/>
          </a:bodyPr>
          <a:lstStyle/>
          <a:p>
            <a:r>
              <a:rPr lang="es-CL" sz="1800" i="1" dirty="0">
                <a:effectLst>
                  <a:outerShdw blurRad="38100" dist="38100" dir="2700000" algn="tl">
                    <a:srgbClr val="000000">
                      <a:alpha val="43137"/>
                    </a:srgbClr>
                  </a:outerShdw>
                </a:effectLst>
                <a:latin typeface="Abril Fatface" panose="020B0604020202020204" charset="0"/>
              </a:rPr>
              <a:t>CARACTERÍSTICAS DEL CENTRO DE ALUMNOS</a:t>
            </a:r>
          </a:p>
        </p:txBody>
      </p:sp>
      <p:pic>
        <p:nvPicPr>
          <p:cNvPr id="31" name="Imagen 30">
            <a:extLst>
              <a:ext uri="{FF2B5EF4-FFF2-40B4-BE49-F238E27FC236}">
                <a16:creationId xmlns:a16="http://schemas.microsoft.com/office/drawing/2014/main" id="{0316FA30-94FF-4FD5-AB18-2D44498CFBB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091" b="97273" l="6364" r="95455">
                        <a14:foregroundMark x1="76818" y1="70455" x2="40909" y2="68182"/>
                        <a14:foregroundMark x1="40909" y1="68182" x2="70455" y2="88636"/>
                        <a14:foregroundMark x1="70455" y1="88636" x2="78182" y2="70909"/>
                        <a14:foregroundMark x1="53550" y1="90398" x2="63182" y2="89545"/>
                        <a14:foregroundMark x1="27273" y1="92727" x2="42470" y2="91380"/>
                        <a14:foregroundMark x1="63182" y1="89545" x2="73182" y2="85000"/>
                        <a14:foregroundMark x1="91818" y1="81364" x2="78636" y2="42273"/>
                        <a14:foregroundMark x1="78636" y1="42273" x2="90455" y2="32727"/>
                        <a14:foregroundMark x1="68636" y1="20909" x2="68636" y2="20909"/>
                        <a14:foregroundMark x1="72727" y1="16364" x2="72727" y2="16364"/>
                        <a14:foregroundMark x1="78182" y1="44091" x2="94091" y2="26818"/>
                        <a14:foregroundMark x1="14091" y1="84545" x2="20000" y2="60000"/>
                        <a14:foregroundMark x1="34545" y1="18182" x2="36364" y2="10909"/>
                        <a14:foregroundMark x1="51899" y1="11931" x2="55000" y2="9545"/>
                        <a14:foregroundMark x1="49177" y1="14025" x2="50217" y2="13225"/>
                        <a14:foregroundMark x1="6818" y1="80455" x2="6818" y2="68182"/>
                        <a14:foregroundMark x1="49503" y1="96757" x2="68898" y2="95094"/>
                        <a14:foregroundMark x1="38182" y1="97727" x2="38444" y2="97705"/>
                        <a14:foregroundMark x1="77727" y1="77727" x2="77727" y2="77727"/>
                        <a14:foregroundMark x1="95455" y1="78182" x2="91818" y2="65909"/>
                        <a14:foregroundMark x1="50909" y1="15455" x2="50909" y2="15455"/>
                        <a14:foregroundMark x1="49494" y1="14760" x2="50909" y2="11364"/>
                        <a14:backgroundMark x1="37273" y1="99545" x2="47727" y2="99545"/>
                        <a14:backgroundMark x1="39091" y1="99091" x2="39091" y2="99091"/>
                        <a14:backgroundMark x1="37273" y1="97727" x2="37273" y2="97727"/>
                        <a14:backgroundMark x1="66818" y1="99091" x2="85455" y2="92273"/>
                        <a14:backgroundMark x1="50000" y1="15909" x2="50000" y2="15909"/>
                        <a14:backgroundMark x1="50095" y1="12810" x2="50000" y2="12727"/>
                        <a14:backgroundMark x1="53117" y1="15455" x2="50313" y2="13001"/>
                        <a14:backgroundMark x1="53636" y1="15909" x2="53117" y2="15455"/>
                        <a14:backgroundMark x1="47273" y1="15455" x2="47273" y2="15455"/>
                        <a14:backgroundMark x1="51364" y1="19091" x2="45455" y2="13636"/>
                        <a14:backgroundMark x1="49545" y1="17727" x2="49545" y2="14545"/>
                      </a14:backgroundRemoval>
                    </a14:imgEffect>
                  </a14:imgLayer>
                </a14:imgProps>
              </a:ext>
            </a:extLst>
          </a:blip>
          <a:stretch>
            <a:fillRect/>
          </a:stretch>
        </p:blipFill>
        <p:spPr>
          <a:xfrm>
            <a:off x="7237260" y="3236760"/>
            <a:ext cx="1906740" cy="1906740"/>
          </a:xfrm>
          <a:prstGeom prst="rect">
            <a:avLst/>
          </a:prstGeom>
        </p:spPr>
      </p:pic>
      <p:sp>
        <p:nvSpPr>
          <p:cNvPr id="4512" name="Diagrama de flujo: conector 4511">
            <a:extLst>
              <a:ext uri="{FF2B5EF4-FFF2-40B4-BE49-F238E27FC236}">
                <a16:creationId xmlns:a16="http://schemas.microsoft.com/office/drawing/2014/main" id="{FC13DA33-3547-451E-BC62-0B20763047B0}"/>
              </a:ext>
            </a:extLst>
          </p:cNvPr>
          <p:cNvSpPr/>
          <p:nvPr/>
        </p:nvSpPr>
        <p:spPr>
          <a:xfrm>
            <a:off x="1234440" y="3139440"/>
            <a:ext cx="132720" cy="137160"/>
          </a:xfrm>
          <a:prstGeom prst="flowChartConnector">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513" name="Imagen 4512">
            <a:extLst>
              <a:ext uri="{FF2B5EF4-FFF2-40B4-BE49-F238E27FC236}">
                <a16:creationId xmlns:a16="http://schemas.microsoft.com/office/drawing/2014/main" id="{A4F2125F-1B4E-4B6C-AA6B-B50CDD23E70D}"/>
              </a:ext>
            </a:extLst>
          </p:cNvPr>
          <p:cNvPicPr>
            <a:picLocks noChangeAspect="1"/>
          </p:cNvPicPr>
          <p:nvPr/>
        </p:nvPicPr>
        <p:blipFill>
          <a:blip r:embed="rId5"/>
          <a:stretch>
            <a:fillRect/>
          </a:stretch>
        </p:blipFill>
        <p:spPr>
          <a:xfrm>
            <a:off x="7912727" y="209036"/>
            <a:ext cx="152413" cy="164606"/>
          </a:xfrm>
          <a:prstGeom prst="rect">
            <a:avLst/>
          </a:prstGeom>
        </p:spPr>
      </p:pic>
      <p:pic>
        <p:nvPicPr>
          <p:cNvPr id="4514" name="Imagen 4513">
            <a:extLst>
              <a:ext uri="{FF2B5EF4-FFF2-40B4-BE49-F238E27FC236}">
                <a16:creationId xmlns:a16="http://schemas.microsoft.com/office/drawing/2014/main" id="{13288810-10B9-4ABF-81DA-31E3FF906BAA}"/>
              </a:ext>
            </a:extLst>
          </p:cNvPr>
          <p:cNvPicPr>
            <a:picLocks noChangeAspect="1"/>
          </p:cNvPicPr>
          <p:nvPr/>
        </p:nvPicPr>
        <p:blipFill>
          <a:blip r:embed="rId5"/>
          <a:stretch>
            <a:fillRect/>
          </a:stretch>
        </p:blipFill>
        <p:spPr>
          <a:xfrm>
            <a:off x="4922513" y="4804017"/>
            <a:ext cx="152413" cy="164606"/>
          </a:xfrm>
          <a:prstGeom prst="rect">
            <a:avLst/>
          </a:prstGeom>
        </p:spPr>
      </p:pic>
      <p:pic>
        <p:nvPicPr>
          <p:cNvPr id="4522" name="Imagen 4521">
            <a:extLst>
              <a:ext uri="{FF2B5EF4-FFF2-40B4-BE49-F238E27FC236}">
                <a16:creationId xmlns:a16="http://schemas.microsoft.com/office/drawing/2014/main" id="{9DA7C8F0-1F9E-4395-8639-AAC2D163F17E}"/>
              </a:ext>
            </a:extLst>
          </p:cNvPr>
          <p:cNvPicPr>
            <a:picLocks noChangeAspect="1"/>
          </p:cNvPicPr>
          <p:nvPr/>
        </p:nvPicPr>
        <p:blipFill>
          <a:blip r:embed="rId5"/>
          <a:stretch>
            <a:fillRect/>
          </a:stretch>
        </p:blipFill>
        <p:spPr>
          <a:xfrm>
            <a:off x="3210601" y="2811243"/>
            <a:ext cx="136179" cy="147073"/>
          </a:xfrm>
          <a:prstGeom prst="rect">
            <a:avLst/>
          </a:prstGeom>
        </p:spPr>
      </p:pic>
      <p:pic>
        <p:nvPicPr>
          <p:cNvPr id="4515" name="Imagen 4514">
            <a:extLst>
              <a:ext uri="{FF2B5EF4-FFF2-40B4-BE49-F238E27FC236}">
                <a16:creationId xmlns:a16="http://schemas.microsoft.com/office/drawing/2014/main" id="{450EE2AB-5A5F-4D2A-B2D8-540375CB25B4}"/>
              </a:ext>
            </a:extLst>
          </p:cNvPr>
          <p:cNvPicPr>
            <a:picLocks noChangeAspect="1"/>
          </p:cNvPicPr>
          <p:nvPr/>
        </p:nvPicPr>
        <p:blipFill>
          <a:blip r:embed="rId5"/>
          <a:stretch>
            <a:fillRect/>
          </a:stretch>
        </p:blipFill>
        <p:spPr>
          <a:xfrm>
            <a:off x="7307522" y="3007325"/>
            <a:ext cx="152413" cy="164606"/>
          </a:xfrm>
          <a:prstGeom prst="rect">
            <a:avLst/>
          </a:prstGeom>
        </p:spPr>
      </p:pic>
      <p:pic>
        <p:nvPicPr>
          <p:cNvPr id="4516" name="Imagen 4515">
            <a:extLst>
              <a:ext uri="{FF2B5EF4-FFF2-40B4-BE49-F238E27FC236}">
                <a16:creationId xmlns:a16="http://schemas.microsoft.com/office/drawing/2014/main" id="{0841488F-6284-4814-BF10-5E562C392BCE}"/>
              </a:ext>
            </a:extLst>
          </p:cNvPr>
          <p:cNvPicPr>
            <a:picLocks noChangeAspect="1"/>
          </p:cNvPicPr>
          <p:nvPr/>
        </p:nvPicPr>
        <p:blipFill>
          <a:blip r:embed="rId5"/>
          <a:stretch>
            <a:fillRect/>
          </a:stretch>
        </p:blipFill>
        <p:spPr>
          <a:xfrm>
            <a:off x="2209793" y="4752310"/>
            <a:ext cx="152413" cy="164606"/>
          </a:xfrm>
          <a:prstGeom prst="rect">
            <a:avLst/>
          </a:prstGeom>
        </p:spPr>
      </p:pic>
      <p:pic>
        <p:nvPicPr>
          <p:cNvPr id="4517" name="Imagen 4516">
            <a:extLst>
              <a:ext uri="{FF2B5EF4-FFF2-40B4-BE49-F238E27FC236}">
                <a16:creationId xmlns:a16="http://schemas.microsoft.com/office/drawing/2014/main" id="{38BF1437-6A39-4E5F-B554-55A03C396B94}"/>
              </a:ext>
            </a:extLst>
          </p:cNvPr>
          <p:cNvPicPr>
            <a:picLocks noChangeAspect="1"/>
          </p:cNvPicPr>
          <p:nvPr/>
        </p:nvPicPr>
        <p:blipFill>
          <a:blip r:embed="rId5"/>
          <a:stretch>
            <a:fillRect/>
          </a:stretch>
        </p:blipFill>
        <p:spPr>
          <a:xfrm>
            <a:off x="8496293" y="3171931"/>
            <a:ext cx="152413" cy="164606"/>
          </a:xfrm>
          <a:prstGeom prst="rect">
            <a:avLst/>
          </a:prstGeom>
        </p:spPr>
      </p:pic>
      <p:pic>
        <p:nvPicPr>
          <p:cNvPr id="4518" name="Imagen 4517">
            <a:extLst>
              <a:ext uri="{FF2B5EF4-FFF2-40B4-BE49-F238E27FC236}">
                <a16:creationId xmlns:a16="http://schemas.microsoft.com/office/drawing/2014/main" id="{EE785165-3159-458A-81A8-C7A77BBFBC19}"/>
              </a:ext>
            </a:extLst>
          </p:cNvPr>
          <p:cNvPicPr>
            <a:picLocks noChangeAspect="1"/>
          </p:cNvPicPr>
          <p:nvPr/>
        </p:nvPicPr>
        <p:blipFill>
          <a:blip r:embed="rId5"/>
          <a:stretch>
            <a:fillRect/>
          </a:stretch>
        </p:blipFill>
        <p:spPr>
          <a:xfrm>
            <a:off x="683533" y="4172885"/>
            <a:ext cx="152413" cy="164606"/>
          </a:xfrm>
          <a:prstGeom prst="rect">
            <a:avLst/>
          </a:prstGeom>
        </p:spPr>
      </p:pic>
      <p:pic>
        <p:nvPicPr>
          <p:cNvPr id="4519" name="Imagen 4518">
            <a:extLst>
              <a:ext uri="{FF2B5EF4-FFF2-40B4-BE49-F238E27FC236}">
                <a16:creationId xmlns:a16="http://schemas.microsoft.com/office/drawing/2014/main" id="{0C45ABE4-0850-4E26-B5FB-42F76B649962}"/>
              </a:ext>
            </a:extLst>
          </p:cNvPr>
          <p:cNvPicPr>
            <a:picLocks noChangeAspect="1"/>
          </p:cNvPicPr>
          <p:nvPr/>
        </p:nvPicPr>
        <p:blipFill>
          <a:blip r:embed="rId5"/>
          <a:stretch>
            <a:fillRect/>
          </a:stretch>
        </p:blipFill>
        <p:spPr>
          <a:xfrm>
            <a:off x="475620" y="543858"/>
            <a:ext cx="152413" cy="164606"/>
          </a:xfrm>
          <a:prstGeom prst="rect">
            <a:avLst/>
          </a:prstGeom>
        </p:spPr>
      </p:pic>
      <p:pic>
        <p:nvPicPr>
          <p:cNvPr id="4520" name="Imagen 4519">
            <a:extLst>
              <a:ext uri="{FF2B5EF4-FFF2-40B4-BE49-F238E27FC236}">
                <a16:creationId xmlns:a16="http://schemas.microsoft.com/office/drawing/2014/main" id="{02C6617B-8462-4C3D-A037-C9A4CE1A8F46}"/>
              </a:ext>
            </a:extLst>
          </p:cNvPr>
          <p:cNvPicPr>
            <a:picLocks noChangeAspect="1"/>
          </p:cNvPicPr>
          <p:nvPr/>
        </p:nvPicPr>
        <p:blipFill>
          <a:blip r:embed="rId5"/>
          <a:stretch>
            <a:fillRect/>
          </a:stretch>
        </p:blipFill>
        <p:spPr>
          <a:xfrm>
            <a:off x="3970013" y="67583"/>
            <a:ext cx="152413" cy="164606"/>
          </a:xfrm>
          <a:prstGeom prst="rect">
            <a:avLst/>
          </a:prstGeom>
        </p:spPr>
      </p:pic>
      <p:pic>
        <p:nvPicPr>
          <p:cNvPr id="4521" name="Imagen 4520">
            <a:extLst>
              <a:ext uri="{FF2B5EF4-FFF2-40B4-BE49-F238E27FC236}">
                <a16:creationId xmlns:a16="http://schemas.microsoft.com/office/drawing/2014/main" id="{59B55A66-8319-4432-8B23-9BD992CBCC75}"/>
              </a:ext>
            </a:extLst>
          </p:cNvPr>
          <p:cNvPicPr>
            <a:picLocks noChangeAspect="1"/>
          </p:cNvPicPr>
          <p:nvPr/>
        </p:nvPicPr>
        <p:blipFill>
          <a:blip r:embed="rId5"/>
          <a:stretch>
            <a:fillRect/>
          </a:stretch>
        </p:blipFill>
        <p:spPr>
          <a:xfrm>
            <a:off x="8778233" y="1072469"/>
            <a:ext cx="152413" cy="164606"/>
          </a:xfrm>
          <a:prstGeom prst="rect">
            <a:avLst/>
          </a:prstGeom>
        </p:spPr>
      </p:pic>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44"/>
        <p:cNvGrpSpPr/>
        <p:nvPr/>
      </p:nvGrpSpPr>
      <p:grpSpPr>
        <a:xfrm>
          <a:off x="0" y="0"/>
          <a:ext cx="0" cy="0"/>
          <a:chOff x="0" y="0"/>
          <a:chExt cx="0" cy="0"/>
        </a:xfrm>
      </p:grpSpPr>
      <p:sp>
        <p:nvSpPr>
          <p:cNvPr id="7" name="Nube 6">
            <a:extLst>
              <a:ext uri="{FF2B5EF4-FFF2-40B4-BE49-F238E27FC236}">
                <a16:creationId xmlns:a16="http://schemas.microsoft.com/office/drawing/2014/main" id="{721E9232-62C6-4496-8E9D-CFC3576FC89A}"/>
              </a:ext>
            </a:extLst>
          </p:cNvPr>
          <p:cNvSpPr/>
          <p:nvPr/>
        </p:nvSpPr>
        <p:spPr>
          <a:xfrm rot="11064950">
            <a:off x="1280160" y="937260"/>
            <a:ext cx="3352800" cy="1211580"/>
          </a:xfrm>
          <a:prstGeom prst="cloud">
            <a:avLst/>
          </a:prstGeom>
          <a:solidFill>
            <a:srgbClr val="F5F2B9"/>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CuadroTexto 7">
            <a:extLst>
              <a:ext uri="{FF2B5EF4-FFF2-40B4-BE49-F238E27FC236}">
                <a16:creationId xmlns:a16="http://schemas.microsoft.com/office/drawing/2014/main" id="{D056DC1A-9F32-428A-AA9A-76D5D4E8C726}"/>
              </a:ext>
            </a:extLst>
          </p:cNvPr>
          <p:cNvSpPr txBox="1"/>
          <p:nvPr/>
        </p:nvSpPr>
        <p:spPr>
          <a:xfrm>
            <a:off x="1653540" y="1281440"/>
            <a:ext cx="3436134" cy="523220"/>
          </a:xfrm>
          <a:prstGeom prst="rect">
            <a:avLst/>
          </a:prstGeom>
          <a:noFill/>
        </p:spPr>
        <p:txBody>
          <a:bodyPr wrap="square" rtlCol="0">
            <a:spAutoFit/>
          </a:bodyPr>
          <a:lstStyle/>
          <a:p>
            <a:r>
              <a:rPr lang="es-CL" sz="2800" b="1" dirty="0">
                <a:ln w="22225">
                  <a:solidFill>
                    <a:srgbClr val="0070C0"/>
                  </a:solidFill>
                  <a:prstDash val="solid"/>
                </a:ln>
                <a:solidFill>
                  <a:schemeClr val="accent2"/>
                </a:solidFill>
                <a:latin typeface="Abril Fatface" panose="020B0604020202020204" charset="0"/>
              </a:rPr>
              <a:t>PROPUESTAS</a:t>
            </a:r>
            <a:r>
              <a:rPr lang="es-CL" sz="1100" b="1" dirty="0">
                <a:ln w="22225">
                  <a:solidFill>
                    <a:srgbClr val="0070C0"/>
                  </a:solidFill>
                  <a:prstDash val="solid"/>
                </a:ln>
                <a:solidFill>
                  <a:schemeClr val="accent2"/>
                </a:solidFill>
              </a:rPr>
              <a:t>:</a:t>
            </a:r>
          </a:p>
        </p:txBody>
      </p:sp>
      <p:pic>
        <p:nvPicPr>
          <p:cNvPr id="10" name="Imagen 9">
            <a:extLst>
              <a:ext uri="{FF2B5EF4-FFF2-40B4-BE49-F238E27FC236}">
                <a16:creationId xmlns:a16="http://schemas.microsoft.com/office/drawing/2014/main" id="{D3A80BDC-2C82-4DF7-9D55-E3B93C5B7D00}"/>
              </a:ext>
            </a:extLst>
          </p:cNvPr>
          <p:cNvPicPr>
            <a:picLocks noChangeAspect="1"/>
          </p:cNvPicPr>
          <p:nvPr/>
        </p:nvPicPr>
        <p:blipFill>
          <a:blip r:embed="rId3"/>
          <a:stretch>
            <a:fillRect/>
          </a:stretch>
        </p:blipFill>
        <p:spPr>
          <a:xfrm>
            <a:off x="5326380" y="2455805"/>
            <a:ext cx="3619499" cy="2299210"/>
          </a:xfrm>
          <a:prstGeom prst="rect">
            <a:avLst/>
          </a:prstGeom>
        </p:spPr>
      </p:pic>
      <p:pic>
        <p:nvPicPr>
          <p:cNvPr id="11" name="Imagen 10">
            <a:extLst>
              <a:ext uri="{FF2B5EF4-FFF2-40B4-BE49-F238E27FC236}">
                <a16:creationId xmlns:a16="http://schemas.microsoft.com/office/drawing/2014/main" id="{BAE6A7E9-0346-4374-A527-B47FA68B806E}"/>
              </a:ext>
            </a:extLst>
          </p:cNvPr>
          <p:cNvPicPr>
            <a:picLocks noChangeAspect="1"/>
          </p:cNvPicPr>
          <p:nvPr/>
        </p:nvPicPr>
        <p:blipFill>
          <a:blip r:embed="rId4"/>
          <a:stretch>
            <a:fillRect/>
          </a:stretch>
        </p:blipFill>
        <p:spPr>
          <a:xfrm>
            <a:off x="5562600" y="2686110"/>
            <a:ext cx="3110134" cy="1765336"/>
          </a:xfrm>
          <a:prstGeom prst="rect">
            <a:avLst/>
          </a:prstGeom>
        </p:spPr>
      </p:pic>
      <p:pic>
        <p:nvPicPr>
          <p:cNvPr id="12" name="Imagen 11">
            <a:extLst>
              <a:ext uri="{FF2B5EF4-FFF2-40B4-BE49-F238E27FC236}">
                <a16:creationId xmlns:a16="http://schemas.microsoft.com/office/drawing/2014/main" id="{02467276-0690-42D4-89E8-02D02E27D067}"/>
              </a:ext>
            </a:extLst>
          </p:cNvPr>
          <p:cNvPicPr>
            <a:picLocks noChangeAspect="1"/>
          </p:cNvPicPr>
          <p:nvPr/>
        </p:nvPicPr>
        <p:blipFill>
          <a:blip r:embed="rId5"/>
          <a:stretch>
            <a:fillRect/>
          </a:stretch>
        </p:blipFill>
        <p:spPr>
          <a:xfrm>
            <a:off x="6663584" y="4755015"/>
            <a:ext cx="994516" cy="379487"/>
          </a:xfrm>
          <a:prstGeom prst="rect">
            <a:avLst/>
          </a:prstGeom>
        </p:spPr>
      </p:pic>
      <p:sp>
        <p:nvSpPr>
          <p:cNvPr id="9" name="CuadroTexto 8">
            <a:extLst>
              <a:ext uri="{FF2B5EF4-FFF2-40B4-BE49-F238E27FC236}">
                <a16:creationId xmlns:a16="http://schemas.microsoft.com/office/drawing/2014/main" id="{A21A1110-AFF1-4F97-9FD3-792EE874B7B4}"/>
              </a:ext>
            </a:extLst>
          </p:cNvPr>
          <p:cNvSpPr txBox="1"/>
          <p:nvPr/>
        </p:nvSpPr>
        <p:spPr>
          <a:xfrm>
            <a:off x="5562600" y="2686110"/>
            <a:ext cx="3110134" cy="1785104"/>
          </a:xfrm>
          <a:prstGeom prst="rect">
            <a:avLst/>
          </a:prstGeom>
          <a:solidFill>
            <a:srgbClr val="F5F2B9"/>
          </a:solidFill>
          <a:ln>
            <a:solidFill>
              <a:schemeClr val="tx2"/>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ES" b="1" spc="50" dirty="0">
                <a:ln w="0"/>
                <a:solidFill>
                  <a:schemeClr val="bg2"/>
                </a:solidFill>
                <a:effectLst>
                  <a:innerShdw blurRad="63500" dist="50800" dir="13500000">
                    <a:srgbClr val="000000">
                      <a:alpha val="50000"/>
                    </a:srgbClr>
                  </a:innerShdw>
                </a:effectLst>
              </a:rPr>
              <a:t> </a:t>
            </a:r>
          </a:p>
          <a:p>
            <a:pPr algn="ctr"/>
            <a:r>
              <a:rPr lang="es-ES" sz="1600" b="1" spc="50" dirty="0">
                <a:ln w="0"/>
                <a:solidFill>
                  <a:srgbClr val="0070C0"/>
                </a:solidFill>
                <a:effectLst>
                  <a:innerShdw blurRad="63500" dist="50800" dir="13500000">
                    <a:srgbClr val="000000">
                      <a:alpha val="50000"/>
                    </a:srgbClr>
                  </a:innerShdw>
                </a:effectLst>
                <a:latin typeface="Cooper Black" panose="0208090404030B020404" pitchFamily="18" charset="0"/>
              </a:rPr>
              <a:t>¡¡WARNING!!</a:t>
            </a:r>
          </a:p>
          <a:p>
            <a:pPr algn="ctr"/>
            <a:r>
              <a:rPr lang="es-ES" sz="1600" b="1" spc="50" dirty="0">
                <a:ln w="0"/>
                <a:solidFill>
                  <a:srgbClr val="0070C0"/>
                </a:solidFill>
                <a:effectLst>
                  <a:innerShdw blurRad="63500" dist="50800" dir="13500000">
                    <a:srgbClr val="000000">
                      <a:alpha val="50000"/>
                    </a:srgbClr>
                  </a:innerShdw>
                </a:effectLst>
                <a:latin typeface="Abril Fatface" panose="020B0604020202020204" charset="0"/>
              </a:rPr>
              <a:t> LAS PROPUESTAS SE IRÁN  PRESENTANDO POCO A POCO DURANTE LA SEMANA.</a:t>
            </a:r>
          </a:p>
          <a:p>
            <a:pPr algn="ctr"/>
            <a:endParaRPr lang="es-ES" sz="1600" b="1" spc="50" dirty="0">
              <a:ln w="0"/>
              <a:solidFill>
                <a:srgbClr val="0070C0"/>
              </a:solidFill>
              <a:effectLst>
                <a:innerShdw blurRad="63500" dist="50800" dir="13500000">
                  <a:srgbClr val="000000">
                    <a:alpha val="50000"/>
                  </a:srgbClr>
                </a:innerShdw>
              </a:effectLst>
              <a:latin typeface="Abril Fatface" panose="020B0604020202020204" charset="0"/>
            </a:endParaRPr>
          </a:p>
        </p:txBody>
      </p:sp>
      <p:pic>
        <p:nvPicPr>
          <p:cNvPr id="13" name="Imagen 12">
            <a:extLst>
              <a:ext uri="{FF2B5EF4-FFF2-40B4-BE49-F238E27FC236}">
                <a16:creationId xmlns:a16="http://schemas.microsoft.com/office/drawing/2014/main" id="{1A97CB3C-A045-4F75-A196-EF7AFA2B301A}"/>
              </a:ext>
            </a:extLst>
          </p:cNvPr>
          <p:cNvPicPr>
            <a:picLocks noChangeAspect="1"/>
          </p:cNvPicPr>
          <p:nvPr/>
        </p:nvPicPr>
        <p:blipFill>
          <a:blip r:embed="rId6"/>
          <a:stretch>
            <a:fillRect/>
          </a:stretch>
        </p:blipFill>
        <p:spPr>
          <a:xfrm>
            <a:off x="5432421" y="2516334"/>
            <a:ext cx="3456842" cy="2178151"/>
          </a:xfrm>
          <a:prstGeom prst="rect">
            <a:avLst/>
          </a:prstGeom>
        </p:spPr>
      </p:pic>
      <p:pic>
        <p:nvPicPr>
          <p:cNvPr id="14" name="Imagen 13">
            <a:extLst>
              <a:ext uri="{FF2B5EF4-FFF2-40B4-BE49-F238E27FC236}">
                <a16:creationId xmlns:a16="http://schemas.microsoft.com/office/drawing/2014/main" id="{13C2D47B-E5F4-497E-9DA4-325101852E37}"/>
              </a:ext>
            </a:extLst>
          </p:cNvPr>
          <p:cNvPicPr>
            <a:picLocks noChangeAspect="1"/>
          </p:cNvPicPr>
          <p:nvPr/>
        </p:nvPicPr>
        <p:blipFill>
          <a:blip r:embed="rId7"/>
          <a:stretch>
            <a:fillRect/>
          </a:stretch>
        </p:blipFill>
        <p:spPr>
          <a:xfrm>
            <a:off x="0" y="2452103"/>
            <a:ext cx="2072639" cy="2374291"/>
          </a:xfrm>
          <a:prstGeom prst="rect">
            <a:avLst/>
          </a:prstGeom>
        </p:spPr>
      </p:pic>
      <p:pic>
        <p:nvPicPr>
          <p:cNvPr id="15" name="Imagen 14">
            <a:extLst>
              <a:ext uri="{FF2B5EF4-FFF2-40B4-BE49-F238E27FC236}">
                <a16:creationId xmlns:a16="http://schemas.microsoft.com/office/drawing/2014/main" id="{79ADD7AD-782E-46BE-8721-9CB639FE296A}"/>
              </a:ext>
            </a:extLst>
          </p:cNvPr>
          <p:cNvPicPr>
            <a:picLocks noChangeAspect="1"/>
          </p:cNvPicPr>
          <p:nvPr/>
        </p:nvPicPr>
        <p:blipFill>
          <a:blip r:embed="rId8"/>
          <a:stretch>
            <a:fillRect/>
          </a:stretch>
        </p:blipFill>
        <p:spPr>
          <a:xfrm>
            <a:off x="6444926" y="484368"/>
            <a:ext cx="2005654" cy="1586221"/>
          </a:xfrm>
          <a:prstGeom prst="rect">
            <a:avLst/>
          </a:prstGeom>
        </p:spPr>
      </p:pic>
      <p:sp>
        <p:nvSpPr>
          <p:cNvPr id="16" name="CuadroTexto 15">
            <a:extLst>
              <a:ext uri="{FF2B5EF4-FFF2-40B4-BE49-F238E27FC236}">
                <a16:creationId xmlns:a16="http://schemas.microsoft.com/office/drawing/2014/main" id="{2933BD9A-70AF-4822-9447-D04D4202FCC5}"/>
              </a:ext>
            </a:extLst>
          </p:cNvPr>
          <p:cNvSpPr txBox="1"/>
          <p:nvPr/>
        </p:nvSpPr>
        <p:spPr>
          <a:xfrm>
            <a:off x="6907530" y="1622331"/>
            <a:ext cx="1394460" cy="400110"/>
          </a:xfrm>
          <a:prstGeom prst="rect">
            <a:avLst/>
          </a:prstGeom>
          <a:noFill/>
          <a:ln>
            <a:no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s-CL" sz="2000" b="1" spc="50" dirty="0">
                <a:ln w="0">
                  <a:solidFill>
                    <a:srgbClr val="0070C0"/>
                  </a:solidFill>
                </a:ln>
                <a:solidFill>
                  <a:schemeClr val="accent4"/>
                </a:solidFill>
                <a:effectLst>
                  <a:innerShdw blurRad="63500" dist="50800" dir="13500000">
                    <a:srgbClr val="000000">
                      <a:alpha val="50000"/>
                    </a:srgbClr>
                  </a:innerShdw>
                </a:effectLst>
                <a:latin typeface="Abril Fatface" panose="020B0604020202020204" charset="0"/>
              </a:rPr>
              <a:t>LISTA A</a:t>
            </a:r>
          </a:p>
        </p:txBody>
      </p:sp>
      <p:sp>
        <p:nvSpPr>
          <p:cNvPr id="17" name="Estrella: 5 puntas 16">
            <a:extLst>
              <a:ext uri="{FF2B5EF4-FFF2-40B4-BE49-F238E27FC236}">
                <a16:creationId xmlns:a16="http://schemas.microsoft.com/office/drawing/2014/main" id="{1CC509B8-93C9-4BB8-8F4A-D9753C0165F0}"/>
              </a:ext>
            </a:extLst>
          </p:cNvPr>
          <p:cNvSpPr/>
          <p:nvPr/>
        </p:nvSpPr>
        <p:spPr>
          <a:xfrm>
            <a:off x="2750820" y="3398520"/>
            <a:ext cx="152400" cy="152400"/>
          </a:xfrm>
          <a:prstGeom prst="star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accent4"/>
                </a:solidFill>
              </a:ln>
              <a:solidFill>
                <a:schemeClr val="accent4"/>
              </a:solidFill>
            </a:endParaRPr>
          </a:p>
        </p:txBody>
      </p:sp>
      <p:pic>
        <p:nvPicPr>
          <p:cNvPr id="18" name="Imagen 17">
            <a:extLst>
              <a:ext uri="{FF2B5EF4-FFF2-40B4-BE49-F238E27FC236}">
                <a16:creationId xmlns:a16="http://schemas.microsoft.com/office/drawing/2014/main" id="{B85CFD33-CA09-4557-B60E-854095228F45}"/>
              </a:ext>
            </a:extLst>
          </p:cNvPr>
          <p:cNvPicPr>
            <a:picLocks noChangeAspect="1"/>
          </p:cNvPicPr>
          <p:nvPr/>
        </p:nvPicPr>
        <p:blipFill>
          <a:blip r:embed="rId9"/>
          <a:stretch>
            <a:fillRect/>
          </a:stretch>
        </p:blipFill>
        <p:spPr>
          <a:xfrm>
            <a:off x="4142539" y="3746226"/>
            <a:ext cx="225572" cy="231668"/>
          </a:xfrm>
          <a:prstGeom prst="rect">
            <a:avLst/>
          </a:prstGeom>
        </p:spPr>
      </p:pic>
      <p:pic>
        <p:nvPicPr>
          <p:cNvPr id="19" name="Imagen 18">
            <a:extLst>
              <a:ext uri="{FF2B5EF4-FFF2-40B4-BE49-F238E27FC236}">
                <a16:creationId xmlns:a16="http://schemas.microsoft.com/office/drawing/2014/main" id="{63D3B274-427B-4BCE-826F-069497D39AB3}"/>
              </a:ext>
            </a:extLst>
          </p:cNvPr>
          <p:cNvPicPr>
            <a:picLocks noChangeAspect="1"/>
          </p:cNvPicPr>
          <p:nvPr/>
        </p:nvPicPr>
        <p:blipFill>
          <a:blip r:embed="rId9"/>
          <a:stretch>
            <a:fillRect/>
          </a:stretch>
        </p:blipFill>
        <p:spPr>
          <a:xfrm>
            <a:off x="5654514" y="449015"/>
            <a:ext cx="225572" cy="231668"/>
          </a:xfrm>
          <a:prstGeom prst="rect">
            <a:avLst/>
          </a:prstGeom>
        </p:spPr>
      </p:pic>
      <p:pic>
        <p:nvPicPr>
          <p:cNvPr id="20" name="Imagen 19">
            <a:extLst>
              <a:ext uri="{FF2B5EF4-FFF2-40B4-BE49-F238E27FC236}">
                <a16:creationId xmlns:a16="http://schemas.microsoft.com/office/drawing/2014/main" id="{F15EDB84-B6ED-46A3-BE06-FBB191744E11}"/>
              </a:ext>
            </a:extLst>
          </p:cNvPr>
          <p:cNvPicPr>
            <a:picLocks noChangeAspect="1"/>
          </p:cNvPicPr>
          <p:nvPr/>
        </p:nvPicPr>
        <p:blipFill>
          <a:blip r:embed="rId9"/>
          <a:stretch>
            <a:fillRect/>
          </a:stretch>
        </p:blipFill>
        <p:spPr>
          <a:xfrm>
            <a:off x="1089903" y="2022441"/>
            <a:ext cx="225572" cy="231668"/>
          </a:xfrm>
          <a:prstGeom prst="rect">
            <a:avLst/>
          </a:prstGeom>
        </p:spPr>
      </p:pic>
      <p:pic>
        <p:nvPicPr>
          <p:cNvPr id="21" name="Imagen 20">
            <a:extLst>
              <a:ext uri="{FF2B5EF4-FFF2-40B4-BE49-F238E27FC236}">
                <a16:creationId xmlns:a16="http://schemas.microsoft.com/office/drawing/2014/main" id="{F795F6A8-7222-429D-8902-93A0C1EA5D64}"/>
              </a:ext>
            </a:extLst>
          </p:cNvPr>
          <p:cNvPicPr>
            <a:picLocks noChangeAspect="1"/>
          </p:cNvPicPr>
          <p:nvPr/>
        </p:nvPicPr>
        <p:blipFill>
          <a:blip r:embed="rId9"/>
          <a:stretch>
            <a:fillRect/>
          </a:stretch>
        </p:blipFill>
        <p:spPr>
          <a:xfrm>
            <a:off x="1202689" y="4710560"/>
            <a:ext cx="225572" cy="231668"/>
          </a:xfrm>
          <a:prstGeom prst="rect">
            <a:avLst/>
          </a:prstGeom>
        </p:spPr>
      </p:pic>
      <p:pic>
        <p:nvPicPr>
          <p:cNvPr id="22" name="Imagen 21">
            <a:extLst>
              <a:ext uri="{FF2B5EF4-FFF2-40B4-BE49-F238E27FC236}">
                <a16:creationId xmlns:a16="http://schemas.microsoft.com/office/drawing/2014/main" id="{47EC40AD-9B56-4464-B87D-7C95E6176576}"/>
              </a:ext>
            </a:extLst>
          </p:cNvPr>
          <p:cNvPicPr>
            <a:picLocks noChangeAspect="1"/>
          </p:cNvPicPr>
          <p:nvPr/>
        </p:nvPicPr>
        <p:blipFill>
          <a:blip r:embed="rId9"/>
          <a:stretch>
            <a:fillRect/>
          </a:stretch>
        </p:blipFill>
        <p:spPr>
          <a:xfrm>
            <a:off x="4459214" y="2455916"/>
            <a:ext cx="225572" cy="231668"/>
          </a:xfrm>
          <a:prstGeom prst="rect">
            <a:avLst/>
          </a:prstGeom>
        </p:spPr>
      </p:pic>
      <p:pic>
        <p:nvPicPr>
          <p:cNvPr id="23" name="Imagen 22">
            <a:extLst>
              <a:ext uri="{FF2B5EF4-FFF2-40B4-BE49-F238E27FC236}">
                <a16:creationId xmlns:a16="http://schemas.microsoft.com/office/drawing/2014/main" id="{B53259EB-08F7-497C-B4E8-EE2EB480378A}"/>
              </a:ext>
            </a:extLst>
          </p:cNvPr>
          <p:cNvPicPr>
            <a:picLocks noChangeAspect="1"/>
          </p:cNvPicPr>
          <p:nvPr/>
        </p:nvPicPr>
        <p:blipFill>
          <a:blip r:embed="rId9"/>
          <a:stretch>
            <a:fillRect/>
          </a:stretch>
        </p:blipFill>
        <p:spPr>
          <a:xfrm>
            <a:off x="8720307" y="1794226"/>
            <a:ext cx="225572" cy="231668"/>
          </a:xfrm>
          <a:prstGeom prst="rect">
            <a:avLst/>
          </a:prstGeom>
        </p:spPr>
      </p:pic>
      <p:pic>
        <p:nvPicPr>
          <p:cNvPr id="24" name="Imagen 23">
            <a:extLst>
              <a:ext uri="{FF2B5EF4-FFF2-40B4-BE49-F238E27FC236}">
                <a16:creationId xmlns:a16="http://schemas.microsoft.com/office/drawing/2014/main" id="{63392777-AE69-444B-A39E-A4467ECAF1BC}"/>
              </a:ext>
            </a:extLst>
          </p:cNvPr>
          <p:cNvPicPr>
            <a:picLocks noChangeAspect="1"/>
          </p:cNvPicPr>
          <p:nvPr/>
        </p:nvPicPr>
        <p:blipFill>
          <a:blip r:embed="rId9"/>
          <a:stretch>
            <a:fillRect/>
          </a:stretch>
        </p:blipFill>
        <p:spPr>
          <a:xfrm>
            <a:off x="5562600" y="4826394"/>
            <a:ext cx="225572" cy="231668"/>
          </a:xfrm>
          <a:prstGeom prst="rect">
            <a:avLst/>
          </a:prstGeom>
        </p:spPr>
      </p:pic>
      <p:pic>
        <p:nvPicPr>
          <p:cNvPr id="25" name="Imagen 24">
            <a:extLst>
              <a:ext uri="{FF2B5EF4-FFF2-40B4-BE49-F238E27FC236}">
                <a16:creationId xmlns:a16="http://schemas.microsoft.com/office/drawing/2014/main" id="{495A2BC4-CF4E-48AD-B0F4-2CC1BB38ED11}"/>
              </a:ext>
            </a:extLst>
          </p:cNvPr>
          <p:cNvPicPr>
            <a:picLocks noChangeAspect="1"/>
          </p:cNvPicPr>
          <p:nvPr/>
        </p:nvPicPr>
        <p:blipFill>
          <a:blip r:embed="rId9"/>
          <a:stretch>
            <a:fillRect/>
          </a:stretch>
        </p:blipFill>
        <p:spPr>
          <a:xfrm>
            <a:off x="2333234" y="368534"/>
            <a:ext cx="225572" cy="231668"/>
          </a:xfrm>
          <a:prstGeom prst="rect">
            <a:avLst/>
          </a:prstGeom>
        </p:spPr>
      </p:pic>
      <p:pic>
        <p:nvPicPr>
          <p:cNvPr id="26" name="Imagen 25">
            <a:extLst>
              <a:ext uri="{FF2B5EF4-FFF2-40B4-BE49-F238E27FC236}">
                <a16:creationId xmlns:a16="http://schemas.microsoft.com/office/drawing/2014/main" id="{785B2AC0-A34B-43F2-BB67-2452807536D9}"/>
              </a:ext>
            </a:extLst>
          </p:cNvPr>
          <p:cNvPicPr>
            <a:picLocks noChangeAspect="1"/>
          </p:cNvPicPr>
          <p:nvPr/>
        </p:nvPicPr>
        <p:blipFill>
          <a:blip r:embed="rId9"/>
          <a:stretch>
            <a:fillRect/>
          </a:stretch>
        </p:blipFill>
        <p:spPr>
          <a:xfrm>
            <a:off x="5662046" y="1864240"/>
            <a:ext cx="252251" cy="2590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79"/>
        <p:cNvGrpSpPr/>
        <p:nvPr/>
      </p:nvGrpSpPr>
      <p:grpSpPr>
        <a:xfrm>
          <a:off x="0" y="0"/>
          <a:ext cx="0" cy="0"/>
          <a:chOff x="0" y="0"/>
          <a:chExt cx="0" cy="0"/>
        </a:xfrm>
      </p:grpSpPr>
      <p:sp>
        <p:nvSpPr>
          <p:cNvPr id="6" name="Doble onda 5">
            <a:extLst>
              <a:ext uri="{FF2B5EF4-FFF2-40B4-BE49-F238E27FC236}">
                <a16:creationId xmlns:a16="http://schemas.microsoft.com/office/drawing/2014/main" id="{90C7ECB4-3716-4E78-89F2-DBB6F319B5B8}"/>
              </a:ext>
            </a:extLst>
          </p:cNvPr>
          <p:cNvSpPr/>
          <p:nvPr/>
        </p:nvSpPr>
        <p:spPr>
          <a:xfrm>
            <a:off x="335280" y="259080"/>
            <a:ext cx="5372100" cy="670560"/>
          </a:xfrm>
          <a:prstGeom prst="doubleWave">
            <a:avLst>
              <a:gd name="adj1" fmla="val 6250"/>
              <a:gd name="adj2" fmla="val 966"/>
            </a:avLst>
          </a:prstGeom>
          <a:solidFill>
            <a:schemeClr val="accent4">
              <a:lumMod val="60000"/>
              <a:lumOff val="40000"/>
            </a:schemeClr>
          </a:solidFill>
          <a:ln w="19050">
            <a:solidFill>
              <a:srgbClr val="DFB7F7"/>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s-CL">
              <a:solidFill>
                <a:srgbClr val="9E5EC5"/>
              </a:solidFill>
            </a:endParaRPr>
          </a:p>
        </p:txBody>
      </p:sp>
      <p:sp>
        <p:nvSpPr>
          <p:cNvPr id="7" name="CuadroTexto 6">
            <a:extLst>
              <a:ext uri="{FF2B5EF4-FFF2-40B4-BE49-F238E27FC236}">
                <a16:creationId xmlns:a16="http://schemas.microsoft.com/office/drawing/2014/main" id="{FC6DE05E-81B8-4BA0-A05F-14494DAD16FE}"/>
              </a:ext>
            </a:extLst>
          </p:cNvPr>
          <p:cNvSpPr txBox="1"/>
          <p:nvPr/>
        </p:nvSpPr>
        <p:spPr>
          <a:xfrm>
            <a:off x="562929" y="390463"/>
            <a:ext cx="4922520" cy="369332"/>
          </a:xfrm>
          <a:prstGeom prst="rect">
            <a:avLst/>
          </a:prstGeom>
          <a:noFill/>
          <a:ln>
            <a:noFill/>
          </a:ln>
        </p:spPr>
        <p:txBody>
          <a:bodyPr wrap="square" rtlCol="0">
            <a:prstTxWarp prst="textWave4">
              <a:avLst/>
            </a:prstTxWarp>
            <a:spAutoFit/>
            <a:scene3d>
              <a:camera prst="orthographicFront"/>
              <a:lightRig rig="soft" dir="t">
                <a:rot lat="0" lon="0" rev="15600000"/>
              </a:lightRig>
            </a:scene3d>
            <a:sp3d extrusionH="57150" prstMaterial="softEdge">
              <a:bevelT w="25400" h="38100"/>
            </a:sp3d>
          </a:bodyPr>
          <a:lstStyle/>
          <a:p>
            <a:r>
              <a:rPr lang="es-ES" sz="1800" b="1" dirty="0">
                <a:ln w="22225">
                  <a:solidFill>
                    <a:schemeClr val="bg2"/>
                  </a:solidFill>
                  <a:prstDash val="solid"/>
                </a:ln>
                <a:solidFill>
                  <a:schemeClr val="tx2"/>
                </a:solidFill>
                <a:latin typeface="Abril Fatface" panose="020B0604020202020204" charset="0"/>
              </a:rPr>
              <a:t>Sitio de sugerencias anónimas y encuestas</a:t>
            </a:r>
            <a:r>
              <a:rPr lang="es-ES" b="1" dirty="0">
                <a:ln w="22225">
                  <a:solidFill>
                    <a:schemeClr val="accent2"/>
                  </a:solidFill>
                  <a:prstDash val="solid"/>
                </a:ln>
                <a:solidFill>
                  <a:schemeClr val="accent2">
                    <a:lumMod val="40000"/>
                    <a:lumOff val="60000"/>
                  </a:schemeClr>
                </a:solidFill>
                <a:latin typeface="Abril Fatface" panose="020B0604020202020204" charset="0"/>
              </a:rPr>
              <a:t>:</a:t>
            </a:r>
            <a:endParaRPr lang="es-CL" b="1" dirty="0">
              <a:ln w="22225">
                <a:solidFill>
                  <a:schemeClr val="accent2"/>
                </a:solidFill>
                <a:prstDash val="solid"/>
              </a:ln>
              <a:solidFill>
                <a:schemeClr val="accent2">
                  <a:lumMod val="40000"/>
                  <a:lumOff val="60000"/>
                </a:schemeClr>
              </a:solidFill>
              <a:latin typeface="Abril Fatface" panose="020B0604020202020204" charset="0"/>
            </a:endParaRPr>
          </a:p>
        </p:txBody>
      </p:sp>
      <p:sp>
        <p:nvSpPr>
          <p:cNvPr id="8" name="CuadroTexto 7">
            <a:extLst>
              <a:ext uri="{FF2B5EF4-FFF2-40B4-BE49-F238E27FC236}">
                <a16:creationId xmlns:a16="http://schemas.microsoft.com/office/drawing/2014/main" id="{28D285C1-7F9B-4178-AE90-1A4CFBE1E87D}"/>
              </a:ext>
            </a:extLst>
          </p:cNvPr>
          <p:cNvSpPr txBox="1"/>
          <p:nvPr/>
        </p:nvSpPr>
        <p:spPr>
          <a:xfrm>
            <a:off x="562929" y="1224551"/>
            <a:ext cx="7711440" cy="2169825"/>
          </a:xfrm>
          <a:prstGeom prst="rect">
            <a:avLst/>
          </a:prstGeom>
          <a:noFill/>
          <a:ln>
            <a:noFill/>
          </a:ln>
        </p:spPr>
        <p:txBody>
          <a:bodyPr wrap="square" rtlCol="0">
            <a:spAutoFit/>
          </a:bodyPr>
          <a:lstStyle/>
          <a:p>
            <a:r>
              <a:rPr lang="es-ES" sz="1500" dirty="0">
                <a:latin typeface="Abril Fatface" panose="020B0604020202020204" charset="0"/>
              </a:rPr>
              <a:t>Este es un medio por donde los alumnos harán uso de su derecho a participar de las decisiones o propuestas entregadas por el ceal, por lo que podrán aportar con sus opiniones y sugerencias.</a:t>
            </a:r>
          </a:p>
          <a:p>
            <a:endParaRPr lang="es-ES" sz="1500" dirty="0">
              <a:latin typeface="Abril Fatface" panose="020B0604020202020204" charset="0"/>
            </a:endParaRPr>
          </a:p>
          <a:p>
            <a:pPr marL="285750" indent="-285750">
              <a:buFont typeface="Arial" panose="020B0604020202020204" pitchFamily="34" charset="0"/>
              <a:buChar char="•"/>
            </a:pPr>
            <a:r>
              <a:rPr lang="es-ES" sz="1500" dirty="0">
                <a:latin typeface="Abril Fatface" panose="020B0604020202020204" charset="0"/>
              </a:rPr>
              <a:t>Esto se podrá hacer a través de un sitio web creado por el CEAL.</a:t>
            </a:r>
          </a:p>
          <a:p>
            <a:pPr marL="285750" indent="-285750">
              <a:buFont typeface="Arial" panose="020B0604020202020204" pitchFamily="34" charset="0"/>
              <a:buChar char="•"/>
            </a:pPr>
            <a:r>
              <a:rPr lang="es-ES" sz="1500" dirty="0">
                <a:latin typeface="Abril Fatface" panose="020B0604020202020204" charset="0"/>
              </a:rPr>
              <a:t>Como medio informal se hará uso de las redes sociales, donde se pondrá a disposición encuestas o cajas de opiniones para situaciones concretas.</a:t>
            </a:r>
          </a:p>
          <a:p>
            <a:pPr marL="285750" indent="-285750">
              <a:buFont typeface="Arial" panose="020B0604020202020204" pitchFamily="34" charset="0"/>
              <a:buChar char="•"/>
            </a:pPr>
            <a:r>
              <a:rPr lang="es-ES" sz="1500" dirty="0">
                <a:latin typeface="Abril Fatface" panose="020B0604020202020204" charset="0"/>
              </a:rPr>
              <a:t>El ceal no debe imponer ideas a beneficio o interés propio, ya que su fin es representar y ser la voz de los estudiantes.</a:t>
            </a:r>
          </a:p>
        </p:txBody>
      </p:sp>
      <p:pic>
        <p:nvPicPr>
          <p:cNvPr id="9" name="Imagen 8">
            <a:extLst>
              <a:ext uri="{FF2B5EF4-FFF2-40B4-BE49-F238E27FC236}">
                <a16:creationId xmlns:a16="http://schemas.microsoft.com/office/drawing/2014/main" id="{21185672-034B-4843-9CAA-5C2849024CE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50654" y1="40187" x2="57026" y2="16822"/>
                        <a14:foregroundMark x1="57026" y1="16822" x2="56209" y2="15888"/>
                        <a14:foregroundMark x1="48203" y1="37383" x2="51961" y2="31075"/>
                        <a14:foregroundMark x1="37582" y1="28738" x2="37582" y2="25935"/>
                        <a14:foregroundMark x1="19444" y1="71028" x2="22059" y2="48598"/>
                        <a14:foregroundMark x1="80229" y1="74299" x2="80229" y2="74299"/>
                        <a14:foregroundMark x1="17320" y1="37617" x2="17320" y2="37617"/>
                        <a14:foregroundMark x1="21242" y1="44159" x2="21242" y2="44159"/>
                        <a14:foregroundMark x1="51797" y1="32944" x2="52451" y2="28738"/>
                        <a14:foregroundMark x1="14542" y1="68458" x2="17810" y2="38785"/>
                        <a14:foregroundMark x1="47549" y1="28738" x2="53105" y2="31075"/>
                        <a14:foregroundMark x1="80065" y1="73131" x2="80664" y2="71791"/>
                        <a14:backgroundMark x1="78021" y1="45327" x2="76797" y2="39720"/>
                        <a14:backgroundMark x1="78582" y1="47897" x2="78021" y2="45327"/>
                        <a14:backgroundMark x1="78837" y1="49065" x2="78582" y2="47897"/>
                        <a14:backgroundMark x1="81182" y1="59813" x2="78837" y2="49065"/>
                        <a14:backgroundMark x1="81488" y1="61215" x2="81182" y2="59813"/>
                        <a14:backgroundMark x1="81743" y1="62383" x2="81488" y2="61215"/>
                        <a14:backgroundMark x1="82449" y1="65619" x2="81743" y2="62383"/>
                        <a14:backgroundMark x1="83987" y1="72664" x2="82952" y2="67924"/>
                        <a14:backgroundMark x1="83918" y1="64373" x2="86111" y2="71963"/>
                        <a14:backgroundMark x1="83343" y1="62383" x2="83560" y2="63134"/>
                        <a14:backgroundMark x1="83006" y1="61215" x2="83343" y2="62383"/>
                        <a14:backgroundMark x1="82601" y1="59813" x2="83006" y2="61215"/>
                        <a14:backgroundMark x1="79496" y1="49065" x2="82601" y2="59813"/>
                        <a14:backgroundMark x1="79159" y1="47897" x2="79496" y2="49065"/>
                        <a14:backgroundMark x1="78417" y1="45327" x2="79159" y2="47897"/>
                        <a14:backgroundMark x1="76797" y1="39720" x2="78417" y2="45327"/>
                        <a14:backgroundMark x1="84354" y1="44159" x2="83660" y2="33178"/>
                        <a14:backgroundMark x1="84428" y1="45327" x2="84354" y2="44159"/>
                        <a14:backgroundMark x1="84457" y1="45794" x2="84428" y2="45327"/>
                        <a14:backgroundMark x1="84590" y1="47897" x2="84457" y2="45794"/>
                        <a14:backgroundMark x1="84664" y1="49065" x2="84590" y2="47897"/>
                        <a14:backgroundMark x1="85306" y1="59226" x2="84664" y2="49065"/>
                        <a14:backgroundMark x1="85432" y1="61215" x2="85308" y2="59258"/>
                        <a14:backgroundMark x1="85506" y1="62383" x2="85432" y2="61215"/>
                        <a14:backgroundMark x1="86111" y1="71963" x2="85506" y2="62383"/>
                        <a14:backgroundMark x1="81749" y1="59813" x2="81699" y2="60514"/>
                        <a14:backgroundMark x1="82520" y1="49065" x2="81749" y2="59813"/>
                        <a14:backgroundMark x1="82604" y1="47897" x2="82520" y2="49065"/>
                        <a14:backgroundMark x1="82788" y1="45327" x2="82604" y2="47897"/>
                        <a14:backgroundMark x1="83660" y1="33178" x2="82788" y2="45327"/>
                        <a14:backgroundMark x1="83219" y1="66944" x2="85784" y2="77804"/>
                        <a14:backgroundMark x1="82141" y1="62383" x2="82748" y2="64951"/>
                        <a14:backgroundMark x1="81865" y1="61215" x2="82141" y2="62383"/>
                        <a14:backgroundMark x1="81699" y1="60514" x2="81865" y2="61215"/>
                        <a14:backgroundMark x1="82026" y1="67991" x2="78595" y2="36682"/>
                        <a14:backgroundMark x1="78595" y1="36682" x2="81373" y2="60981"/>
                        <a14:backgroundMark x1="81373" y1="60981" x2="76144" y2="32710"/>
                        <a14:backgroundMark x1="76144" y1="32710" x2="82843" y2="71028"/>
                        <a14:backgroundMark x1="82843" y1="71028" x2="71242" y2="37617"/>
                        <a14:backgroundMark x1="71242" y1="37617" x2="73366" y2="41822"/>
                        <a14:backgroundMark x1="81209" y1="76168" x2="86275" y2="45327"/>
                        <a14:backgroundMark x1="86275" y1="45327" x2="77778" y2="68458"/>
                        <a14:backgroundMark x1="77778" y1="68458" x2="88235" y2="49533"/>
                        <a14:backgroundMark x1="88235" y1="49533" x2="88562" y2="41355"/>
                        <a14:backgroundMark x1="78431" y1="76168" x2="85621" y2="42523"/>
                        <a14:backgroundMark x1="85621" y1="42523" x2="81536" y2="70093"/>
                        <a14:backgroundMark x1="81536" y1="70093" x2="90523" y2="41589"/>
                        <a14:backgroundMark x1="90523" y1="41589" x2="82516" y2="64252"/>
                        <a14:backgroundMark x1="82516" y1="64252" x2="83170" y2="64953"/>
                      </a14:backgroundRemoval>
                    </a14:imgEffect>
                  </a14:imgLayer>
                </a14:imgProps>
              </a:ext>
            </a:extLst>
          </a:blip>
          <a:stretch>
            <a:fillRect/>
          </a:stretch>
        </p:blipFill>
        <p:spPr>
          <a:xfrm>
            <a:off x="5234940" y="2752614"/>
            <a:ext cx="3909060" cy="2733786"/>
          </a:xfrm>
          <a:prstGeom prst="rect">
            <a:avLst/>
          </a:prstGeom>
        </p:spPr>
      </p:pic>
      <p:sp>
        <p:nvSpPr>
          <p:cNvPr id="10" name="Rayo 9">
            <a:extLst>
              <a:ext uri="{FF2B5EF4-FFF2-40B4-BE49-F238E27FC236}">
                <a16:creationId xmlns:a16="http://schemas.microsoft.com/office/drawing/2014/main" id="{3CA90879-39F4-4D98-ACEB-5C120137FF20}"/>
              </a:ext>
            </a:extLst>
          </p:cNvPr>
          <p:cNvSpPr/>
          <p:nvPr/>
        </p:nvSpPr>
        <p:spPr>
          <a:xfrm flipH="1">
            <a:off x="2717580" y="4427823"/>
            <a:ext cx="365760" cy="342900"/>
          </a:xfrm>
          <a:prstGeom prst="lightningBol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n>
                <a:solidFill>
                  <a:schemeClr val="accent1"/>
                </a:solidFill>
              </a:ln>
              <a:solidFill>
                <a:schemeClr val="accent1"/>
              </a:solidFill>
            </a:endParaRPr>
          </a:p>
        </p:txBody>
      </p:sp>
      <p:pic>
        <p:nvPicPr>
          <p:cNvPr id="12" name="Imagen 11">
            <a:extLst>
              <a:ext uri="{FF2B5EF4-FFF2-40B4-BE49-F238E27FC236}">
                <a16:creationId xmlns:a16="http://schemas.microsoft.com/office/drawing/2014/main" id="{63278B2A-1F08-401B-A9DA-3F3E7B768FF5}"/>
              </a:ext>
            </a:extLst>
          </p:cNvPr>
          <p:cNvPicPr>
            <a:picLocks noChangeAspect="1"/>
          </p:cNvPicPr>
          <p:nvPr/>
        </p:nvPicPr>
        <p:blipFill>
          <a:blip r:embed="rId5"/>
          <a:stretch>
            <a:fillRect/>
          </a:stretch>
        </p:blipFill>
        <p:spPr>
          <a:xfrm flipH="1">
            <a:off x="4892020" y="3798851"/>
            <a:ext cx="457240" cy="384081"/>
          </a:xfrm>
          <a:prstGeom prst="rect">
            <a:avLst/>
          </a:prstGeom>
        </p:spPr>
      </p:pic>
      <p:pic>
        <p:nvPicPr>
          <p:cNvPr id="13" name="Imagen 12">
            <a:extLst>
              <a:ext uri="{FF2B5EF4-FFF2-40B4-BE49-F238E27FC236}">
                <a16:creationId xmlns:a16="http://schemas.microsoft.com/office/drawing/2014/main" id="{7E9A2157-D28C-4257-BAFD-2868E4CC7E4F}"/>
              </a:ext>
            </a:extLst>
          </p:cNvPr>
          <p:cNvPicPr>
            <a:picLocks noChangeAspect="1"/>
          </p:cNvPicPr>
          <p:nvPr/>
        </p:nvPicPr>
        <p:blipFill>
          <a:blip r:embed="rId5"/>
          <a:stretch>
            <a:fillRect/>
          </a:stretch>
        </p:blipFill>
        <p:spPr>
          <a:xfrm flipH="1">
            <a:off x="6178777" y="259080"/>
            <a:ext cx="457240" cy="384081"/>
          </a:xfrm>
          <a:prstGeom prst="rect">
            <a:avLst/>
          </a:prstGeom>
        </p:spPr>
      </p:pic>
      <p:pic>
        <p:nvPicPr>
          <p:cNvPr id="14" name="Imagen 13">
            <a:extLst>
              <a:ext uri="{FF2B5EF4-FFF2-40B4-BE49-F238E27FC236}">
                <a16:creationId xmlns:a16="http://schemas.microsoft.com/office/drawing/2014/main" id="{419912E5-5F1C-4D46-9F44-A509FD5EE6AB}"/>
              </a:ext>
            </a:extLst>
          </p:cNvPr>
          <p:cNvPicPr>
            <a:picLocks noChangeAspect="1"/>
          </p:cNvPicPr>
          <p:nvPr/>
        </p:nvPicPr>
        <p:blipFill>
          <a:blip r:embed="rId5"/>
          <a:stretch>
            <a:fillRect/>
          </a:stretch>
        </p:blipFill>
        <p:spPr>
          <a:xfrm flipH="1">
            <a:off x="8183860" y="3402604"/>
            <a:ext cx="457240" cy="384081"/>
          </a:xfrm>
          <a:prstGeom prst="rect">
            <a:avLst/>
          </a:prstGeom>
        </p:spPr>
      </p:pic>
      <p:pic>
        <p:nvPicPr>
          <p:cNvPr id="15" name="Imagen 14">
            <a:extLst>
              <a:ext uri="{FF2B5EF4-FFF2-40B4-BE49-F238E27FC236}">
                <a16:creationId xmlns:a16="http://schemas.microsoft.com/office/drawing/2014/main" id="{DAD352A6-D84E-434F-8B82-DB81A91A352F}"/>
              </a:ext>
            </a:extLst>
          </p:cNvPr>
          <p:cNvPicPr>
            <a:picLocks noChangeAspect="1"/>
          </p:cNvPicPr>
          <p:nvPr/>
        </p:nvPicPr>
        <p:blipFill>
          <a:blip r:embed="rId5"/>
          <a:stretch>
            <a:fillRect/>
          </a:stretch>
        </p:blipFill>
        <p:spPr>
          <a:xfrm flipH="1">
            <a:off x="205720" y="1636156"/>
            <a:ext cx="457240" cy="384081"/>
          </a:xfrm>
          <a:prstGeom prst="rect">
            <a:avLst/>
          </a:prstGeom>
        </p:spPr>
      </p:pic>
      <p:pic>
        <p:nvPicPr>
          <p:cNvPr id="16" name="Imagen 15">
            <a:extLst>
              <a:ext uri="{FF2B5EF4-FFF2-40B4-BE49-F238E27FC236}">
                <a16:creationId xmlns:a16="http://schemas.microsoft.com/office/drawing/2014/main" id="{4550CBE6-A343-4995-BC18-372205DD7BFC}"/>
              </a:ext>
            </a:extLst>
          </p:cNvPr>
          <p:cNvPicPr>
            <a:picLocks noChangeAspect="1"/>
          </p:cNvPicPr>
          <p:nvPr/>
        </p:nvPicPr>
        <p:blipFill>
          <a:blip r:embed="rId5"/>
          <a:stretch>
            <a:fillRect/>
          </a:stretch>
        </p:blipFill>
        <p:spPr>
          <a:xfrm flipH="1">
            <a:off x="8021895" y="840470"/>
            <a:ext cx="457240" cy="384081"/>
          </a:xfrm>
          <a:prstGeom prst="rect">
            <a:avLst/>
          </a:prstGeom>
        </p:spPr>
      </p:pic>
      <p:pic>
        <p:nvPicPr>
          <p:cNvPr id="17" name="Imagen 16">
            <a:extLst>
              <a:ext uri="{FF2B5EF4-FFF2-40B4-BE49-F238E27FC236}">
                <a16:creationId xmlns:a16="http://schemas.microsoft.com/office/drawing/2014/main" id="{C3C0986B-E2CA-4D43-B99F-5C515E65F253}"/>
              </a:ext>
            </a:extLst>
          </p:cNvPr>
          <p:cNvPicPr>
            <a:picLocks noChangeAspect="1"/>
          </p:cNvPicPr>
          <p:nvPr/>
        </p:nvPicPr>
        <p:blipFill>
          <a:blip r:embed="rId5"/>
          <a:stretch>
            <a:fillRect/>
          </a:stretch>
        </p:blipFill>
        <p:spPr>
          <a:xfrm flipH="1">
            <a:off x="662960" y="3521437"/>
            <a:ext cx="457240" cy="384081"/>
          </a:xfrm>
          <a:prstGeom prst="rect">
            <a:avLst/>
          </a:prstGeom>
        </p:spPr>
      </p:pic>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29"/>
        <p:cNvGrpSpPr/>
        <p:nvPr/>
      </p:nvGrpSpPr>
      <p:grpSpPr>
        <a:xfrm>
          <a:off x="0" y="0"/>
          <a:ext cx="0" cy="0"/>
          <a:chOff x="0" y="0"/>
          <a:chExt cx="0" cy="0"/>
        </a:xfrm>
      </p:grpSpPr>
      <p:pic>
        <p:nvPicPr>
          <p:cNvPr id="5" name="Imagen 4">
            <a:extLst>
              <a:ext uri="{FF2B5EF4-FFF2-40B4-BE49-F238E27FC236}">
                <a16:creationId xmlns:a16="http://schemas.microsoft.com/office/drawing/2014/main" id="{7395794A-84DA-4FD1-BDBE-54DE243C6819}"/>
              </a:ext>
            </a:extLst>
          </p:cNvPr>
          <p:cNvPicPr>
            <a:picLocks noChangeAspect="1"/>
          </p:cNvPicPr>
          <p:nvPr/>
        </p:nvPicPr>
        <p:blipFill>
          <a:blip r:embed="rId3"/>
          <a:stretch>
            <a:fillRect/>
          </a:stretch>
        </p:blipFill>
        <p:spPr>
          <a:xfrm>
            <a:off x="125129" y="149083"/>
            <a:ext cx="5474682" cy="774259"/>
          </a:xfrm>
          <a:prstGeom prst="rect">
            <a:avLst/>
          </a:prstGeom>
        </p:spPr>
      </p:pic>
      <p:sp>
        <p:nvSpPr>
          <p:cNvPr id="7" name="CuadroTexto 6">
            <a:extLst>
              <a:ext uri="{FF2B5EF4-FFF2-40B4-BE49-F238E27FC236}">
                <a16:creationId xmlns:a16="http://schemas.microsoft.com/office/drawing/2014/main" id="{A8CDFEAF-67D6-42A8-B31B-A3A23E208560}"/>
              </a:ext>
            </a:extLst>
          </p:cNvPr>
          <p:cNvSpPr txBox="1"/>
          <p:nvPr/>
        </p:nvSpPr>
        <p:spPr>
          <a:xfrm>
            <a:off x="695721" y="255829"/>
            <a:ext cx="4182386" cy="461665"/>
          </a:xfrm>
          <a:prstGeom prst="rect">
            <a:avLst/>
          </a:prstGeom>
          <a:noFill/>
        </p:spPr>
        <p:txBody>
          <a:bodyPr wrap="square" rtlCol="0">
            <a:prstTxWarp prst="textDeflate">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es-CL" sz="2000" b="1" dirty="0">
                <a:ln>
                  <a:solidFill>
                    <a:schemeClr val="accent1">
                      <a:lumMod val="90000"/>
                    </a:schemeClr>
                  </a:solidFill>
                </a:ln>
                <a:solidFill>
                  <a:schemeClr val="accent1">
                    <a:lumMod val="90000"/>
                  </a:schemeClr>
                </a:solidFill>
                <a:latin typeface="Bodoni MT" panose="02070603080606020203" pitchFamily="18" charset="0"/>
              </a:rPr>
              <a:t>Destacar talentos o habilidades:</a:t>
            </a:r>
          </a:p>
        </p:txBody>
      </p:sp>
      <p:sp>
        <p:nvSpPr>
          <p:cNvPr id="8" name="CuadroTexto 7">
            <a:extLst>
              <a:ext uri="{FF2B5EF4-FFF2-40B4-BE49-F238E27FC236}">
                <a16:creationId xmlns:a16="http://schemas.microsoft.com/office/drawing/2014/main" id="{7687EB4A-A183-45D8-B1AF-C2DAC20789F9}"/>
              </a:ext>
            </a:extLst>
          </p:cNvPr>
          <p:cNvSpPr txBox="1"/>
          <p:nvPr/>
        </p:nvSpPr>
        <p:spPr>
          <a:xfrm>
            <a:off x="477078" y="1272208"/>
            <a:ext cx="7959256" cy="1477328"/>
          </a:xfrm>
          <a:prstGeom prst="rect">
            <a:avLst/>
          </a:prstGeom>
          <a:noFill/>
        </p:spPr>
        <p:txBody>
          <a:bodyPr wrap="square" rtlCol="0">
            <a:spAutoFit/>
          </a:bodyPr>
          <a:lstStyle/>
          <a:p>
            <a:r>
              <a:rPr lang="es-ES" sz="1500" dirty="0">
                <a:latin typeface="Abril Fatface" panose="020B0604020202020204" charset="0"/>
              </a:rPr>
              <a:t>Sabemos que durante la pandemia hemos desarrollado variados talentos y habilidades, por esta razón queremos darte el espacio para compartir cada una de ellas.</a:t>
            </a:r>
          </a:p>
          <a:p>
            <a:endParaRPr lang="es-ES" sz="1500" dirty="0">
              <a:latin typeface="Abril Fatface" panose="020B0604020202020204" charset="0"/>
            </a:endParaRPr>
          </a:p>
          <a:p>
            <a:pPr marL="285750" indent="-285750">
              <a:buFont typeface="Arial" panose="020B0604020202020204" pitchFamily="34" charset="0"/>
              <a:buChar char="•"/>
            </a:pPr>
            <a:r>
              <a:rPr lang="es-ES" sz="1500" dirty="0">
                <a:latin typeface="Abril Fatface" panose="020B0604020202020204" charset="0"/>
              </a:rPr>
              <a:t>Esto a través de la visibilización en redes sociales como en el programa a tono, mandando fotos o videos.</a:t>
            </a:r>
          </a:p>
          <a:p>
            <a:pPr marL="285750" indent="-285750">
              <a:buFont typeface="Arial" panose="020B0604020202020204" pitchFamily="34" charset="0"/>
              <a:buChar char="•"/>
            </a:pPr>
            <a:r>
              <a:rPr lang="es-ES" sz="1500" dirty="0">
                <a:latin typeface="Abril Fatface" panose="020B0604020202020204" charset="0"/>
              </a:rPr>
              <a:t>Esto con el fin de reforzar tu seguridad y validar cada talento.</a:t>
            </a:r>
            <a:endParaRPr lang="es-CL" sz="1500" dirty="0">
              <a:latin typeface="Abril Fatface" panose="020B0604020202020204" charset="0"/>
            </a:endParaRPr>
          </a:p>
        </p:txBody>
      </p:sp>
      <p:pic>
        <p:nvPicPr>
          <p:cNvPr id="9" name="Imagen 8">
            <a:extLst>
              <a:ext uri="{FF2B5EF4-FFF2-40B4-BE49-F238E27FC236}">
                <a16:creationId xmlns:a16="http://schemas.microsoft.com/office/drawing/2014/main" id="{0416EB9B-E302-432D-A87A-7F027F366A6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352" b="99129" l="3696" r="97283">
                        <a14:foregroundMark x1="72391" y1="92160" x2="72391" y2="92160"/>
                        <a14:foregroundMark x1="78370" y1="93031" x2="62935" y2="77613"/>
                        <a14:foregroundMark x1="66739" y1="77265" x2="62717" y2="42073"/>
                        <a14:foregroundMark x1="62717" y1="42073" x2="62717" y2="42073"/>
                        <a14:foregroundMark x1="64130" y1="44948" x2="62717" y2="37282"/>
                        <a14:foregroundMark x1="65652" y1="55662" x2="64891" y2="72300"/>
                        <a14:foregroundMark x1="64891" y1="72300" x2="63913" y2="73606"/>
                        <a14:foregroundMark x1="54457" y1="79443" x2="57174" y2="60627"/>
                        <a14:foregroundMark x1="57174" y1="60627" x2="50217" y2="39721"/>
                        <a14:foregroundMark x1="50217" y1="39721" x2="56957" y2="56794"/>
                        <a14:foregroundMark x1="56957" y1="56794" x2="62935" y2="59495"/>
                        <a14:foregroundMark x1="49565" y1="92422" x2="59457" y2="99390"/>
                        <a14:foregroundMark x1="59457" y1="99390" x2="70652" y2="94599"/>
                        <a14:foregroundMark x1="72935" y1="95732" x2="60652" y2="93380"/>
                        <a14:foregroundMark x1="60652" y1="93380" x2="59891" y2="92944"/>
                        <a14:foregroundMark x1="3913" y1="56098" x2="19565" y2="53920"/>
                        <a14:foregroundMark x1="60435" y1="9233" x2="58478" y2="2439"/>
                        <a14:foregroundMark x1="79891" y1="41463" x2="79891" y2="41463"/>
                        <a14:foregroundMark x1="87391" y1="39286" x2="87391" y2="39286"/>
                        <a14:foregroundMark x1="88587" y1="38676" x2="88587" y2="38676"/>
                        <a14:foregroundMark x1="80435" y1="43467" x2="80435" y2="43467"/>
                        <a14:foregroundMark x1="86413" y1="36934" x2="86413" y2="36934"/>
                        <a14:foregroundMark x1="90652" y1="44338" x2="90652" y2="44338"/>
                        <a14:foregroundMark x1="92609" y1="45122" x2="92609" y2="45122"/>
                        <a14:foregroundMark x1="92391" y1="43293" x2="92391" y2="43293"/>
                        <a14:foregroundMark x1="96087" y1="44077" x2="96087" y2="44077"/>
                        <a14:foregroundMark x1="88804" y1="39460" x2="88804" y2="39460"/>
                        <a14:foregroundMark x1="89783" y1="38937" x2="89783" y2="38937"/>
                        <a14:foregroundMark x1="84674" y1="38066" x2="84674" y2="38066"/>
                        <a14:foregroundMark x1="97283" y1="38937" x2="97283" y2="38937"/>
                        <a14:foregroundMark x1="91087" y1="33711" x2="91087" y2="33711"/>
                        <a14:foregroundMark x1="95543" y1="32927" x2="95543" y2="32927"/>
                        <a14:foregroundMark x1="93804" y1="32753" x2="93804" y2="32753"/>
                        <a14:foregroundMark x1="89783" y1="30139" x2="89783" y2="30139"/>
                        <a14:foregroundMark x1="79891" y1="38328" x2="79891" y2="38328"/>
                        <a14:foregroundMark x1="80652" y1="36760" x2="80652" y2="36760"/>
                        <a14:foregroundMark x1="82391" y1="40070" x2="82391" y2="40070"/>
                        <a14:foregroundMark x1="39565" y1="73780" x2="39565" y2="73780"/>
                        <a14:foregroundMark x1="29891" y1="69861" x2="45000" y2="74042"/>
                        <a14:foregroundMark x1="39239" y1="70296" x2="42826" y2="67857"/>
                        <a14:foregroundMark x1="28370" y1="77787" x2="23370" y2="76394"/>
                        <a14:foregroundMark x1="24348" y1="78397" x2="31630" y2="78833"/>
                        <a14:foregroundMark x1="24565" y1="64286" x2="31087" y2="66638"/>
                        <a14:foregroundMark x1="29130" y1="65505" x2="29130" y2="64634"/>
                        <a14:foregroundMark x1="30870" y1="62805" x2="30870" y2="62805"/>
                        <a14:foregroundMark x1="29565" y1="64024" x2="30870" y2="62021"/>
                        <a14:foregroundMark x1="23587" y1="70296" x2="23587" y2="70296"/>
                        <a14:foregroundMark x1="21304" y1="71080" x2="23913" y2="67422"/>
                        <a14:foregroundMark x1="80109" y1="44512" x2="84674" y2="38763"/>
                        <a14:foregroundMark x1="89565" y1="35279" x2="93587" y2="32927"/>
                      </a14:backgroundRemoval>
                    </a14:imgEffect>
                  </a14:imgLayer>
                </a14:imgProps>
              </a:ext>
            </a:extLst>
          </a:blip>
          <a:stretch>
            <a:fillRect/>
          </a:stretch>
        </p:blipFill>
        <p:spPr>
          <a:xfrm>
            <a:off x="6227458" y="1688706"/>
            <a:ext cx="2768650" cy="3454794"/>
          </a:xfrm>
          <a:prstGeom prst="rect">
            <a:avLst/>
          </a:prstGeom>
        </p:spPr>
      </p:pic>
      <p:sp>
        <p:nvSpPr>
          <p:cNvPr id="10" name="Diagrama de flujo: extraer 9">
            <a:extLst>
              <a:ext uri="{FF2B5EF4-FFF2-40B4-BE49-F238E27FC236}">
                <a16:creationId xmlns:a16="http://schemas.microsoft.com/office/drawing/2014/main" id="{975A03E2-786D-44FB-BFA7-F499420F2BEB}"/>
              </a:ext>
            </a:extLst>
          </p:cNvPr>
          <p:cNvSpPr/>
          <p:nvPr/>
        </p:nvSpPr>
        <p:spPr>
          <a:xfrm>
            <a:off x="1534602" y="3681454"/>
            <a:ext cx="174928" cy="189838"/>
          </a:xfrm>
          <a:prstGeom prst="flowChartExtra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Imagen 10">
            <a:extLst>
              <a:ext uri="{FF2B5EF4-FFF2-40B4-BE49-F238E27FC236}">
                <a16:creationId xmlns:a16="http://schemas.microsoft.com/office/drawing/2014/main" id="{AE11B74D-EE5C-4013-A448-64F75325AF37}"/>
              </a:ext>
            </a:extLst>
          </p:cNvPr>
          <p:cNvPicPr>
            <a:picLocks noChangeAspect="1"/>
          </p:cNvPicPr>
          <p:nvPr/>
        </p:nvPicPr>
        <p:blipFill>
          <a:blip r:embed="rId6"/>
          <a:stretch>
            <a:fillRect/>
          </a:stretch>
        </p:blipFill>
        <p:spPr>
          <a:xfrm>
            <a:off x="8338789" y="679641"/>
            <a:ext cx="195089" cy="213378"/>
          </a:xfrm>
          <a:prstGeom prst="rect">
            <a:avLst/>
          </a:prstGeom>
        </p:spPr>
      </p:pic>
      <p:pic>
        <p:nvPicPr>
          <p:cNvPr id="12" name="Imagen 11">
            <a:extLst>
              <a:ext uri="{FF2B5EF4-FFF2-40B4-BE49-F238E27FC236}">
                <a16:creationId xmlns:a16="http://schemas.microsoft.com/office/drawing/2014/main" id="{BEEAC034-CB4D-41A3-B371-8A49FBD5F0F7}"/>
              </a:ext>
            </a:extLst>
          </p:cNvPr>
          <p:cNvPicPr>
            <a:picLocks noChangeAspect="1"/>
          </p:cNvPicPr>
          <p:nvPr/>
        </p:nvPicPr>
        <p:blipFill>
          <a:blip r:embed="rId6"/>
          <a:stretch>
            <a:fillRect/>
          </a:stretch>
        </p:blipFill>
        <p:spPr>
          <a:xfrm rot="21289070">
            <a:off x="6538899" y="4290771"/>
            <a:ext cx="195089" cy="213378"/>
          </a:xfrm>
          <a:prstGeom prst="rect">
            <a:avLst/>
          </a:prstGeom>
        </p:spPr>
      </p:pic>
      <p:pic>
        <p:nvPicPr>
          <p:cNvPr id="13" name="Imagen 12">
            <a:extLst>
              <a:ext uri="{FF2B5EF4-FFF2-40B4-BE49-F238E27FC236}">
                <a16:creationId xmlns:a16="http://schemas.microsoft.com/office/drawing/2014/main" id="{2981FBAA-C723-4CA2-AA52-9D5EA2BF4274}"/>
              </a:ext>
            </a:extLst>
          </p:cNvPr>
          <p:cNvPicPr>
            <a:picLocks noChangeAspect="1"/>
          </p:cNvPicPr>
          <p:nvPr/>
        </p:nvPicPr>
        <p:blipFill>
          <a:blip r:embed="rId6"/>
          <a:stretch>
            <a:fillRect/>
          </a:stretch>
        </p:blipFill>
        <p:spPr>
          <a:xfrm>
            <a:off x="6743227" y="2404083"/>
            <a:ext cx="195089" cy="213378"/>
          </a:xfrm>
          <a:prstGeom prst="rect">
            <a:avLst/>
          </a:prstGeom>
        </p:spPr>
      </p:pic>
      <p:pic>
        <p:nvPicPr>
          <p:cNvPr id="14" name="Imagen 13">
            <a:extLst>
              <a:ext uri="{FF2B5EF4-FFF2-40B4-BE49-F238E27FC236}">
                <a16:creationId xmlns:a16="http://schemas.microsoft.com/office/drawing/2014/main" id="{37CC252A-EE3A-4DC3-83A9-A943E6E8AAA1}"/>
              </a:ext>
            </a:extLst>
          </p:cNvPr>
          <p:cNvPicPr>
            <a:picLocks noChangeAspect="1"/>
          </p:cNvPicPr>
          <p:nvPr/>
        </p:nvPicPr>
        <p:blipFill>
          <a:blip r:embed="rId6"/>
          <a:stretch>
            <a:fillRect/>
          </a:stretch>
        </p:blipFill>
        <p:spPr>
          <a:xfrm rot="8169278">
            <a:off x="3749807" y="4512522"/>
            <a:ext cx="195089" cy="213378"/>
          </a:xfrm>
          <a:prstGeom prst="rect">
            <a:avLst/>
          </a:prstGeom>
        </p:spPr>
      </p:pic>
      <p:pic>
        <p:nvPicPr>
          <p:cNvPr id="15" name="Imagen 14">
            <a:extLst>
              <a:ext uri="{FF2B5EF4-FFF2-40B4-BE49-F238E27FC236}">
                <a16:creationId xmlns:a16="http://schemas.microsoft.com/office/drawing/2014/main" id="{D702AE14-F6C4-4C81-BAD2-0C1ED1E8C519}"/>
              </a:ext>
            </a:extLst>
          </p:cNvPr>
          <p:cNvPicPr>
            <a:picLocks noChangeAspect="1"/>
          </p:cNvPicPr>
          <p:nvPr/>
        </p:nvPicPr>
        <p:blipFill>
          <a:blip r:embed="rId6"/>
          <a:stretch>
            <a:fillRect/>
          </a:stretch>
        </p:blipFill>
        <p:spPr>
          <a:xfrm>
            <a:off x="5327358" y="3524340"/>
            <a:ext cx="195089" cy="213378"/>
          </a:xfrm>
          <a:prstGeom prst="rect">
            <a:avLst/>
          </a:prstGeom>
        </p:spPr>
      </p:pic>
      <p:pic>
        <p:nvPicPr>
          <p:cNvPr id="16" name="Imagen 15">
            <a:extLst>
              <a:ext uri="{FF2B5EF4-FFF2-40B4-BE49-F238E27FC236}">
                <a16:creationId xmlns:a16="http://schemas.microsoft.com/office/drawing/2014/main" id="{3FEF522E-0FA6-4D77-A35E-119B965D47B3}"/>
              </a:ext>
            </a:extLst>
          </p:cNvPr>
          <p:cNvPicPr>
            <a:picLocks noChangeAspect="1"/>
          </p:cNvPicPr>
          <p:nvPr/>
        </p:nvPicPr>
        <p:blipFill>
          <a:blip r:embed="rId6"/>
          <a:stretch>
            <a:fillRect/>
          </a:stretch>
        </p:blipFill>
        <p:spPr>
          <a:xfrm>
            <a:off x="281989" y="2816871"/>
            <a:ext cx="195089" cy="213378"/>
          </a:xfrm>
          <a:prstGeom prst="rect">
            <a:avLst/>
          </a:prstGeom>
        </p:spPr>
      </p:pic>
      <p:pic>
        <p:nvPicPr>
          <p:cNvPr id="17" name="Imagen 16">
            <a:extLst>
              <a:ext uri="{FF2B5EF4-FFF2-40B4-BE49-F238E27FC236}">
                <a16:creationId xmlns:a16="http://schemas.microsoft.com/office/drawing/2014/main" id="{5551A764-86C7-45A9-89D1-A3BA19F5B3E1}"/>
              </a:ext>
            </a:extLst>
          </p:cNvPr>
          <p:cNvPicPr>
            <a:picLocks noChangeAspect="1"/>
          </p:cNvPicPr>
          <p:nvPr/>
        </p:nvPicPr>
        <p:blipFill>
          <a:blip r:embed="rId6"/>
          <a:stretch>
            <a:fillRect/>
          </a:stretch>
        </p:blipFill>
        <p:spPr>
          <a:xfrm rot="11182748">
            <a:off x="281988" y="1024067"/>
            <a:ext cx="195089" cy="213378"/>
          </a:xfrm>
          <a:prstGeom prst="rect">
            <a:avLst/>
          </a:prstGeom>
        </p:spPr>
      </p:pic>
      <p:pic>
        <p:nvPicPr>
          <p:cNvPr id="18" name="Imagen 17">
            <a:extLst>
              <a:ext uri="{FF2B5EF4-FFF2-40B4-BE49-F238E27FC236}">
                <a16:creationId xmlns:a16="http://schemas.microsoft.com/office/drawing/2014/main" id="{F9C70555-4000-4CA4-8177-22CA8E5507DF}"/>
              </a:ext>
            </a:extLst>
          </p:cNvPr>
          <p:cNvPicPr>
            <a:picLocks noChangeAspect="1"/>
          </p:cNvPicPr>
          <p:nvPr/>
        </p:nvPicPr>
        <p:blipFill>
          <a:blip r:embed="rId6"/>
          <a:stretch>
            <a:fillRect/>
          </a:stretch>
        </p:blipFill>
        <p:spPr>
          <a:xfrm rot="12310933">
            <a:off x="379532" y="4246502"/>
            <a:ext cx="195089" cy="213378"/>
          </a:xfrm>
          <a:prstGeom prst="rect">
            <a:avLst/>
          </a:prstGeom>
        </p:spPr>
      </p:pic>
      <p:pic>
        <p:nvPicPr>
          <p:cNvPr id="19" name="Imagen 18">
            <a:extLst>
              <a:ext uri="{FF2B5EF4-FFF2-40B4-BE49-F238E27FC236}">
                <a16:creationId xmlns:a16="http://schemas.microsoft.com/office/drawing/2014/main" id="{C3703DE5-2083-42C9-A531-EEA70612393F}"/>
              </a:ext>
            </a:extLst>
          </p:cNvPr>
          <p:cNvPicPr>
            <a:picLocks noChangeAspect="1"/>
          </p:cNvPicPr>
          <p:nvPr/>
        </p:nvPicPr>
        <p:blipFill>
          <a:blip r:embed="rId6"/>
          <a:stretch>
            <a:fillRect/>
          </a:stretch>
        </p:blipFill>
        <p:spPr>
          <a:xfrm rot="8043636">
            <a:off x="6021193" y="553596"/>
            <a:ext cx="195089" cy="213378"/>
          </a:xfrm>
          <a:prstGeom prst="rect">
            <a:avLst/>
          </a:prstGeom>
        </p:spPr>
      </p:pic>
      <p:pic>
        <p:nvPicPr>
          <p:cNvPr id="20" name="Imagen 19">
            <a:extLst>
              <a:ext uri="{FF2B5EF4-FFF2-40B4-BE49-F238E27FC236}">
                <a16:creationId xmlns:a16="http://schemas.microsoft.com/office/drawing/2014/main" id="{38B0D0D3-2307-41E1-848C-3CEC99744650}"/>
              </a:ext>
            </a:extLst>
          </p:cNvPr>
          <p:cNvPicPr>
            <a:picLocks noChangeAspect="1"/>
          </p:cNvPicPr>
          <p:nvPr/>
        </p:nvPicPr>
        <p:blipFill>
          <a:blip r:embed="rId6"/>
          <a:stretch>
            <a:fillRect/>
          </a:stretch>
        </p:blipFill>
        <p:spPr>
          <a:xfrm flipH="1">
            <a:off x="8788320" y="3567820"/>
            <a:ext cx="207788" cy="227267"/>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14"/>
        <p:cNvGrpSpPr/>
        <p:nvPr/>
      </p:nvGrpSpPr>
      <p:grpSpPr>
        <a:xfrm>
          <a:off x="0" y="0"/>
          <a:ext cx="0" cy="0"/>
          <a:chOff x="0" y="0"/>
          <a:chExt cx="0" cy="0"/>
        </a:xfrm>
      </p:grpSpPr>
      <p:pic>
        <p:nvPicPr>
          <p:cNvPr id="20" name="Imagen 19">
            <a:extLst>
              <a:ext uri="{FF2B5EF4-FFF2-40B4-BE49-F238E27FC236}">
                <a16:creationId xmlns:a16="http://schemas.microsoft.com/office/drawing/2014/main" id="{0F6251C8-56B5-41E2-AF22-D73182BB7AA3}"/>
              </a:ext>
            </a:extLst>
          </p:cNvPr>
          <p:cNvPicPr>
            <a:picLocks noChangeAspect="1"/>
          </p:cNvPicPr>
          <p:nvPr/>
        </p:nvPicPr>
        <p:blipFill>
          <a:blip r:embed="rId3"/>
          <a:stretch>
            <a:fillRect/>
          </a:stretch>
        </p:blipFill>
        <p:spPr>
          <a:xfrm>
            <a:off x="498840" y="328393"/>
            <a:ext cx="4931902" cy="697496"/>
          </a:xfrm>
          <a:prstGeom prst="rect">
            <a:avLst/>
          </a:prstGeom>
        </p:spPr>
      </p:pic>
      <p:sp>
        <p:nvSpPr>
          <p:cNvPr id="21" name="CuadroTexto 20">
            <a:extLst>
              <a:ext uri="{FF2B5EF4-FFF2-40B4-BE49-F238E27FC236}">
                <a16:creationId xmlns:a16="http://schemas.microsoft.com/office/drawing/2014/main" id="{B5A167F8-3CA7-454A-B6AE-22F4B2C564D1}"/>
              </a:ext>
            </a:extLst>
          </p:cNvPr>
          <p:cNvSpPr txBox="1"/>
          <p:nvPr/>
        </p:nvSpPr>
        <p:spPr>
          <a:xfrm>
            <a:off x="953111" y="535298"/>
            <a:ext cx="4023360" cy="283686"/>
          </a:xfrm>
          <a:prstGeom prst="rect">
            <a:avLst/>
          </a:prstGeom>
          <a:noFill/>
        </p:spPr>
        <p:txBody>
          <a:bodyPr wrap="square" rtlCol="0">
            <a:prstTxWarp prst="textDoubleWave1">
              <a:avLst/>
            </a:prstTxWarp>
            <a:spAutoFit/>
            <a:scene3d>
              <a:camera prst="orthographicFront"/>
              <a:lightRig rig="harsh" dir="t"/>
            </a:scene3d>
            <a:sp3d extrusionH="57150" prstMaterial="matte">
              <a:bevelT w="63500" h="12700" prst="angle"/>
              <a:contourClr>
                <a:schemeClr val="bg1">
                  <a:lumMod val="65000"/>
                </a:schemeClr>
              </a:contourClr>
            </a:sp3d>
          </a:bodyPr>
          <a:lstStyle/>
          <a:p>
            <a:r>
              <a:rPr lang="es-CL" sz="1600" b="1" dirty="0">
                <a:ln>
                  <a:solidFill>
                    <a:schemeClr val="accent1">
                      <a:lumMod val="90000"/>
                    </a:schemeClr>
                  </a:solidFill>
                </a:ln>
                <a:solidFill>
                  <a:schemeClr val="accent1">
                    <a:lumMod val="90000"/>
                  </a:schemeClr>
                </a:solidFill>
                <a:latin typeface="Bodoni MT" panose="02070603080606020203" pitchFamily="18" charset="0"/>
              </a:rPr>
              <a:t>Proyecto reciclaje:</a:t>
            </a:r>
          </a:p>
        </p:txBody>
      </p:sp>
      <p:sp>
        <p:nvSpPr>
          <p:cNvPr id="23" name="CuadroTexto 22">
            <a:extLst>
              <a:ext uri="{FF2B5EF4-FFF2-40B4-BE49-F238E27FC236}">
                <a16:creationId xmlns:a16="http://schemas.microsoft.com/office/drawing/2014/main" id="{7C8B623D-E659-4193-A1A2-C80DDAB49144}"/>
              </a:ext>
            </a:extLst>
          </p:cNvPr>
          <p:cNvSpPr txBox="1"/>
          <p:nvPr/>
        </p:nvSpPr>
        <p:spPr>
          <a:xfrm>
            <a:off x="771276" y="1222111"/>
            <a:ext cx="7712765" cy="1938992"/>
          </a:xfrm>
          <a:prstGeom prst="rect">
            <a:avLst/>
          </a:prstGeom>
          <a:noFill/>
        </p:spPr>
        <p:txBody>
          <a:bodyPr wrap="square" rtlCol="0">
            <a:spAutoFit/>
          </a:bodyPr>
          <a:lstStyle/>
          <a:p>
            <a:r>
              <a:rPr lang="es-ES" sz="1500" dirty="0">
                <a:latin typeface="Abril Fatface" panose="020B0604020202020204" charset="0"/>
              </a:rPr>
              <a:t>Este es un proyecto que va de la mano con el anterior mencionado "proyectos ecológicos". Esta idea se centra en recoger diferentes proyectos creados por los alumnos para luego ser trasladados al establecimiento al igual que los proyectos ecológicos.</a:t>
            </a:r>
          </a:p>
          <a:p>
            <a:endParaRPr lang="es-ES" sz="1500" dirty="0">
              <a:latin typeface="Abril Fatface" panose="020B0604020202020204" charset="0"/>
            </a:endParaRPr>
          </a:p>
          <a:p>
            <a:pPr marL="285750" indent="-285750">
              <a:buFont typeface="Arial" panose="020B0604020202020204" pitchFamily="34" charset="0"/>
              <a:buChar char="•"/>
            </a:pPr>
            <a:r>
              <a:rPr lang="es-ES" sz="1500" dirty="0">
                <a:latin typeface="Abril Fatface" panose="020B0604020202020204" charset="0"/>
              </a:rPr>
              <a:t>Quienes participen de estas actividades podrán optar a pequeños premios.</a:t>
            </a:r>
          </a:p>
          <a:p>
            <a:pPr marL="285750" indent="-285750">
              <a:buFont typeface="Arial" panose="020B0604020202020204" pitchFamily="34" charset="0"/>
              <a:buChar char="•"/>
            </a:pPr>
            <a:r>
              <a:rPr lang="es-ES" sz="1500" dirty="0">
                <a:latin typeface="Abril Fatface" panose="020B0604020202020204" charset="0"/>
              </a:rPr>
              <a:t>Estos proyectos tienen el fin de entretenernos, desarrollar nuestra habilidad artística, investigativa y estética.</a:t>
            </a:r>
            <a:endParaRPr lang="es-CL" sz="1500" dirty="0">
              <a:latin typeface="Abril Fatface" panose="020B0604020202020204" charset="0"/>
            </a:endParaRPr>
          </a:p>
        </p:txBody>
      </p:sp>
      <p:pic>
        <p:nvPicPr>
          <p:cNvPr id="24" name="Imagen 23">
            <a:extLst>
              <a:ext uri="{FF2B5EF4-FFF2-40B4-BE49-F238E27FC236}">
                <a16:creationId xmlns:a16="http://schemas.microsoft.com/office/drawing/2014/main" id="{9A731BFE-FF54-41F7-8F66-9B59F51B780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2188" l="6250" r="92813">
                        <a14:foregroundMark x1="40938" y1="49063" x2="44375" y2="59844"/>
                        <a14:foregroundMark x1="44375" y1="59844" x2="50156" y2="47031"/>
                        <a14:foregroundMark x1="50156" y1="47031" x2="43281" y2="53438"/>
                        <a14:foregroundMark x1="43281" y1="53438" x2="46406" y2="62344"/>
                        <a14:foregroundMark x1="46406" y1="62344" x2="43438" y2="65938"/>
                        <a14:foregroundMark x1="45625" y1="67344" x2="45781" y2="56563"/>
                        <a14:foregroundMark x1="45781" y1="56563" x2="43906" y2="57656"/>
                        <a14:foregroundMark x1="48125" y1="64688" x2="40781" y2="59062"/>
                        <a14:foregroundMark x1="38594" y1="42813" x2="47344" y2="34219"/>
                        <a14:foregroundMark x1="47344" y1="34219" x2="45938" y2="34844"/>
                        <a14:foregroundMark x1="75156" y1="73281" x2="83750" y2="84844"/>
                        <a14:foregroundMark x1="83750" y1="84844" x2="84219" y2="84688"/>
                        <a14:foregroundMark x1="72188" y1="91250" x2="81875" y2="91250"/>
                        <a14:foregroundMark x1="81875" y1="91250" x2="86406" y2="90781"/>
                        <a14:foregroundMark x1="89688" y1="76094" x2="90313" y2="65938"/>
                        <a14:foregroundMark x1="90313" y1="65938" x2="92813" y2="64375"/>
                        <a14:foregroundMark x1="50000" y1="82031" x2="50469" y2="80781"/>
                        <a14:foregroundMark x1="41250" y1="91875" x2="56250" y2="91250"/>
                        <a14:foregroundMark x1="49063" y1="85781" x2="45469" y2="65781"/>
                        <a14:foregroundMark x1="45469" y1="65781" x2="51875" y2="82969"/>
                        <a14:foregroundMark x1="51875" y1="82969" x2="44219" y2="46719"/>
                        <a14:foregroundMark x1="44219" y1="46719" x2="45625" y2="67969"/>
                        <a14:foregroundMark x1="45625" y1="67969" x2="53281" y2="74688"/>
                        <a14:foregroundMark x1="53281" y1="74688" x2="44688" y2="46250"/>
                        <a14:foregroundMark x1="44688" y1="46250" x2="46250" y2="76563"/>
                        <a14:foregroundMark x1="39531" y1="63750" x2="46719" y2="83281"/>
                        <a14:foregroundMark x1="46719" y1="83281" x2="41250" y2="60625"/>
                        <a14:foregroundMark x1="41250" y1="60625" x2="43906" y2="77969"/>
                        <a14:foregroundMark x1="43906" y1="77969" x2="47031" y2="82813"/>
                        <a14:foregroundMark x1="48750" y1="47500" x2="43438" y2="44531"/>
                        <a14:foregroundMark x1="80156" y1="77656" x2="76250" y2="81875"/>
                        <a14:foregroundMark x1="78594" y1="87188" x2="76563" y2="73125"/>
                        <a14:foregroundMark x1="76563" y1="73125" x2="73281" y2="78438"/>
                        <a14:foregroundMark x1="14219" y1="67344" x2="14219" y2="67344"/>
                        <a14:foregroundMark x1="6406" y1="63906" x2="22656" y2="64375"/>
                        <a14:foregroundMark x1="9063" y1="67188" x2="9844" y2="75156"/>
                        <a14:foregroundMark x1="14688" y1="81406" x2="20781" y2="90781"/>
                        <a14:foregroundMark x1="20781" y1="90781" x2="30625" y2="90469"/>
                        <a14:foregroundMark x1="30625" y1="90469" x2="30781" y2="90625"/>
                        <a14:foregroundMark x1="51094" y1="89531" x2="47969" y2="84375"/>
                        <a14:foregroundMark x1="79531" y1="84531" x2="80156" y2="73750"/>
                        <a14:foregroundMark x1="80156" y1="73750" x2="78281" y2="76094"/>
                        <a14:foregroundMark x1="86094" y1="82969" x2="85938" y2="82656"/>
                        <a14:foregroundMark x1="46250" y1="44063" x2="46250" y2="44063"/>
                        <a14:foregroundMark x1="81719" y1="81563" x2="81719" y2="81563"/>
                        <a14:foregroundMark x1="82813" y1="80781" x2="82813" y2="80781"/>
                        <a14:foregroundMark x1="18906" y1="91250" x2="18906" y2="91250"/>
                        <a14:foregroundMark x1="22500" y1="92188" x2="22500" y2="92188"/>
                        <a14:foregroundMark x1="22969" y1="92031" x2="22969" y2="92031"/>
                        <a14:foregroundMark x1="22344" y1="92031" x2="20625" y2="91406"/>
                        <a14:foregroundMark x1="28125" y1="91250" x2="36094" y2="90469"/>
                        <a14:foregroundMark x1="46875" y1="84063" x2="50313" y2="84219"/>
                        <a14:foregroundMark x1="31094" y1="40469" x2="29375" y2="36094"/>
                        <a14:foregroundMark x1="30938" y1="38125" x2="29531" y2="37188"/>
                        <a14:foregroundMark x1="30938" y1="36563" x2="30938" y2="36563"/>
                        <a14:foregroundMark x1="31563" y1="35938" x2="31563" y2="35938"/>
                        <a14:foregroundMark x1="31094" y1="38750" x2="31094" y2="38750"/>
                        <a14:foregroundMark x1="31719" y1="37813" x2="31719" y2="37813"/>
                        <a14:foregroundMark x1="85938" y1="55625" x2="85938" y2="55625"/>
                        <a14:foregroundMark x1="82813" y1="57500" x2="82813" y2="57500"/>
                        <a14:foregroundMark x1="84688" y1="53594" x2="84688" y2="53594"/>
                        <a14:foregroundMark x1="81875" y1="52031" x2="81875" y2="52031"/>
                        <a14:foregroundMark x1="86875" y1="49375" x2="86875" y2="49375"/>
                        <a14:foregroundMark x1="83438" y1="47500" x2="83438" y2="47500"/>
                        <a14:foregroundMark x1="86406" y1="45625" x2="86406" y2="45625"/>
                        <a14:foregroundMark x1="78438" y1="62344" x2="81250" y2="56250"/>
                        <a14:backgroundMark x1="64531" y1="90000" x2="62187" y2="37813"/>
                        <a14:backgroundMark x1="80625" y1="62187" x2="80625" y2="62187"/>
                        <a14:backgroundMark x1="37656" y1="88750" x2="35313" y2="80625"/>
                        <a14:backgroundMark x1="14844" y1="60156" x2="13594" y2="42500"/>
                        <a14:backgroundMark x1="32656" y1="47344" x2="32656" y2="47344"/>
                        <a14:backgroundMark x1="33750" y1="48750" x2="33281" y2="45781"/>
                        <a14:backgroundMark x1="35548" y1="37813" x2="34375" y2="36719"/>
                        <a14:backgroundMark x1="36719" y1="38906" x2="35548" y2="37813"/>
                      </a14:backgroundRemoval>
                    </a14:imgEffect>
                  </a14:imgLayer>
                </a14:imgProps>
              </a:ext>
            </a:extLst>
          </a:blip>
          <a:stretch>
            <a:fillRect/>
          </a:stretch>
        </p:blipFill>
        <p:spPr>
          <a:xfrm flipH="1">
            <a:off x="5812403" y="1916264"/>
            <a:ext cx="3331597" cy="3331597"/>
          </a:xfrm>
          <a:prstGeom prst="rect">
            <a:avLst/>
          </a:prstGeom>
        </p:spPr>
      </p:pic>
      <p:sp>
        <p:nvSpPr>
          <p:cNvPr id="26" name="Luna 25">
            <a:extLst>
              <a:ext uri="{FF2B5EF4-FFF2-40B4-BE49-F238E27FC236}">
                <a16:creationId xmlns:a16="http://schemas.microsoft.com/office/drawing/2014/main" id="{948791DC-7BFE-40B3-9B00-13FA14D9B692}"/>
              </a:ext>
            </a:extLst>
          </p:cNvPr>
          <p:cNvSpPr/>
          <p:nvPr/>
        </p:nvSpPr>
        <p:spPr>
          <a:xfrm>
            <a:off x="498840" y="2504949"/>
            <a:ext cx="143125" cy="206734"/>
          </a:xfrm>
          <a:prstGeom prst="mo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8" name="Imagen 27">
            <a:extLst>
              <a:ext uri="{FF2B5EF4-FFF2-40B4-BE49-F238E27FC236}">
                <a16:creationId xmlns:a16="http://schemas.microsoft.com/office/drawing/2014/main" id="{E6D31D70-47EA-4840-8A7D-DB08E164072E}"/>
              </a:ext>
            </a:extLst>
          </p:cNvPr>
          <p:cNvPicPr>
            <a:picLocks noChangeAspect="1"/>
          </p:cNvPicPr>
          <p:nvPr/>
        </p:nvPicPr>
        <p:blipFill>
          <a:blip r:embed="rId6"/>
          <a:stretch>
            <a:fillRect/>
          </a:stretch>
        </p:blipFill>
        <p:spPr>
          <a:xfrm>
            <a:off x="4194967" y="3277373"/>
            <a:ext cx="213378" cy="231668"/>
          </a:xfrm>
          <a:prstGeom prst="rect">
            <a:avLst/>
          </a:prstGeom>
        </p:spPr>
      </p:pic>
      <p:pic>
        <p:nvPicPr>
          <p:cNvPr id="29" name="Imagen 28">
            <a:extLst>
              <a:ext uri="{FF2B5EF4-FFF2-40B4-BE49-F238E27FC236}">
                <a16:creationId xmlns:a16="http://schemas.microsoft.com/office/drawing/2014/main" id="{D85E25D0-7C1E-432B-9C31-B9E8F09351FA}"/>
              </a:ext>
            </a:extLst>
          </p:cNvPr>
          <p:cNvPicPr>
            <a:picLocks noChangeAspect="1"/>
          </p:cNvPicPr>
          <p:nvPr/>
        </p:nvPicPr>
        <p:blipFill>
          <a:blip r:embed="rId6"/>
          <a:stretch>
            <a:fillRect/>
          </a:stretch>
        </p:blipFill>
        <p:spPr>
          <a:xfrm>
            <a:off x="6804320" y="3350394"/>
            <a:ext cx="213378" cy="231668"/>
          </a:xfrm>
          <a:prstGeom prst="rect">
            <a:avLst/>
          </a:prstGeom>
        </p:spPr>
      </p:pic>
      <p:pic>
        <p:nvPicPr>
          <p:cNvPr id="30" name="Imagen 29">
            <a:extLst>
              <a:ext uri="{FF2B5EF4-FFF2-40B4-BE49-F238E27FC236}">
                <a16:creationId xmlns:a16="http://schemas.microsoft.com/office/drawing/2014/main" id="{832E1AE3-F8E1-4D90-9036-B19CA09B101B}"/>
              </a:ext>
            </a:extLst>
          </p:cNvPr>
          <p:cNvPicPr>
            <a:picLocks noChangeAspect="1"/>
          </p:cNvPicPr>
          <p:nvPr/>
        </p:nvPicPr>
        <p:blipFill>
          <a:blip r:embed="rId6"/>
          <a:stretch>
            <a:fillRect/>
          </a:stretch>
        </p:blipFill>
        <p:spPr>
          <a:xfrm>
            <a:off x="5430742" y="3689721"/>
            <a:ext cx="213378" cy="231668"/>
          </a:xfrm>
          <a:prstGeom prst="rect">
            <a:avLst/>
          </a:prstGeom>
        </p:spPr>
      </p:pic>
      <p:pic>
        <p:nvPicPr>
          <p:cNvPr id="31" name="Imagen 30">
            <a:extLst>
              <a:ext uri="{FF2B5EF4-FFF2-40B4-BE49-F238E27FC236}">
                <a16:creationId xmlns:a16="http://schemas.microsoft.com/office/drawing/2014/main" id="{C3EF1B26-5B80-4706-B047-9CA75F4017D7}"/>
              </a:ext>
            </a:extLst>
          </p:cNvPr>
          <p:cNvPicPr>
            <a:picLocks noChangeAspect="1"/>
          </p:cNvPicPr>
          <p:nvPr/>
        </p:nvPicPr>
        <p:blipFill>
          <a:blip r:embed="rId6"/>
          <a:stretch>
            <a:fillRect/>
          </a:stretch>
        </p:blipFill>
        <p:spPr>
          <a:xfrm>
            <a:off x="2751413" y="4376534"/>
            <a:ext cx="213378" cy="231668"/>
          </a:xfrm>
          <a:prstGeom prst="rect">
            <a:avLst/>
          </a:prstGeom>
        </p:spPr>
      </p:pic>
      <p:pic>
        <p:nvPicPr>
          <p:cNvPr id="4608" name="Imagen 4607">
            <a:extLst>
              <a:ext uri="{FF2B5EF4-FFF2-40B4-BE49-F238E27FC236}">
                <a16:creationId xmlns:a16="http://schemas.microsoft.com/office/drawing/2014/main" id="{BAC4F2A9-DBE7-4BBA-B5F9-CF8290B4AD92}"/>
              </a:ext>
            </a:extLst>
          </p:cNvPr>
          <p:cNvPicPr>
            <a:picLocks noChangeAspect="1"/>
          </p:cNvPicPr>
          <p:nvPr/>
        </p:nvPicPr>
        <p:blipFill>
          <a:blip r:embed="rId6"/>
          <a:stretch>
            <a:fillRect/>
          </a:stretch>
        </p:blipFill>
        <p:spPr>
          <a:xfrm>
            <a:off x="983918" y="3856980"/>
            <a:ext cx="213378" cy="231668"/>
          </a:xfrm>
          <a:prstGeom prst="rect">
            <a:avLst/>
          </a:prstGeom>
        </p:spPr>
      </p:pic>
      <p:pic>
        <p:nvPicPr>
          <p:cNvPr id="4609" name="Imagen 4608">
            <a:extLst>
              <a:ext uri="{FF2B5EF4-FFF2-40B4-BE49-F238E27FC236}">
                <a16:creationId xmlns:a16="http://schemas.microsoft.com/office/drawing/2014/main" id="{AFB4418D-64C6-420E-B89E-4707A607FB0E}"/>
              </a:ext>
            </a:extLst>
          </p:cNvPr>
          <p:cNvPicPr>
            <a:picLocks noChangeAspect="1"/>
          </p:cNvPicPr>
          <p:nvPr/>
        </p:nvPicPr>
        <p:blipFill>
          <a:blip r:embed="rId6"/>
          <a:stretch>
            <a:fillRect/>
          </a:stretch>
        </p:blipFill>
        <p:spPr>
          <a:xfrm>
            <a:off x="7749200" y="526234"/>
            <a:ext cx="213378" cy="231668"/>
          </a:xfrm>
          <a:prstGeom prst="rect">
            <a:avLst/>
          </a:prstGeom>
        </p:spPr>
      </p:pic>
      <p:pic>
        <p:nvPicPr>
          <p:cNvPr id="4610" name="Imagen 4609">
            <a:extLst>
              <a:ext uri="{FF2B5EF4-FFF2-40B4-BE49-F238E27FC236}">
                <a16:creationId xmlns:a16="http://schemas.microsoft.com/office/drawing/2014/main" id="{C6962434-9AB3-4B40-A8F9-82D9BA5EA75B}"/>
              </a:ext>
            </a:extLst>
          </p:cNvPr>
          <p:cNvPicPr>
            <a:picLocks noChangeAspect="1"/>
          </p:cNvPicPr>
          <p:nvPr/>
        </p:nvPicPr>
        <p:blipFill>
          <a:blip r:embed="rId6"/>
          <a:stretch>
            <a:fillRect/>
          </a:stretch>
        </p:blipFill>
        <p:spPr>
          <a:xfrm>
            <a:off x="5812403" y="212559"/>
            <a:ext cx="213378" cy="231668"/>
          </a:xfrm>
          <a:prstGeom prst="rect">
            <a:avLst/>
          </a:prstGeom>
        </p:spPr>
      </p:pic>
      <p:pic>
        <p:nvPicPr>
          <p:cNvPr id="4611" name="Imagen 4610">
            <a:extLst>
              <a:ext uri="{FF2B5EF4-FFF2-40B4-BE49-F238E27FC236}">
                <a16:creationId xmlns:a16="http://schemas.microsoft.com/office/drawing/2014/main" id="{273D5EDE-1E37-432A-BBB4-D4D1B535C0F6}"/>
              </a:ext>
            </a:extLst>
          </p:cNvPr>
          <p:cNvPicPr>
            <a:picLocks noChangeAspect="1"/>
          </p:cNvPicPr>
          <p:nvPr/>
        </p:nvPicPr>
        <p:blipFill>
          <a:blip r:embed="rId6"/>
          <a:stretch>
            <a:fillRect/>
          </a:stretch>
        </p:blipFill>
        <p:spPr>
          <a:xfrm>
            <a:off x="8266035" y="1800430"/>
            <a:ext cx="213378" cy="231668"/>
          </a:xfrm>
          <a:prstGeom prst="rect">
            <a:avLst/>
          </a:prstGeom>
        </p:spPr>
      </p:pic>
    </p:spTree>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60"/>
        <p:cNvGrpSpPr/>
        <p:nvPr/>
      </p:nvGrpSpPr>
      <p:grpSpPr>
        <a:xfrm>
          <a:off x="0" y="0"/>
          <a:ext cx="0" cy="0"/>
          <a:chOff x="0" y="0"/>
          <a:chExt cx="0" cy="0"/>
        </a:xfrm>
      </p:grpSpPr>
      <p:sp>
        <p:nvSpPr>
          <p:cNvPr id="6" name="CuadroTexto 5">
            <a:extLst>
              <a:ext uri="{FF2B5EF4-FFF2-40B4-BE49-F238E27FC236}">
                <a16:creationId xmlns:a16="http://schemas.microsoft.com/office/drawing/2014/main" id="{14C15B6F-F136-4EE0-9CBC-E1ADAAF67B0F}"/>
              </a:ext>
            </a:extLst>
          </p:cNvPr>
          <p:cNvSpPr txBox="1"/>
          <p:nvPr/>
        </p:nvSpPr>
        <p:spPr>
          <a:xfrm>
            <a:off x="1017270" y="1127730"/>
            <a:ext cx="6473190" cy="1015663"/>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ES" sz="2000" b="1" dirty="0">
                <a:ln w="22225">
                  <a:solidFill>
                    <a:schemeClr val="tx2"/>
                  </a:solidFill>
                  <a:prstDash val="solid"/>
                </a:ln>
                <a:solidFill>
                  <a:schemeClr val="accent1"/>
                </a:solidFill>
                <a:latin typeface="Abril Fatface" panose="020B0604020202020204" charset="0"/>
              </a:rPr>
              <a:t>¡¡Aún nos falta mucho por mostrar, debes estar atento a las próximas jornadas para conocer todas nuestras propuestas!!</a:t>
            </a:r>
          </a:p>
        </p:txBody>
      </p:sp>
      <p:sp>
        <p:nvSpPr>
          <p:cNvPr id="7" name="CuadroTexto 6">
            <a:extLst>
              <a:ext uri="{FF2B5EF4-FFF2-40B4-BE49-F238E27FC236}">
                <a16:creationId xmlns:a16="http://schemas.microsoft.com/office/drawing/2014/main" id="{7EA44866-1A19-42D5-9098-EF93B60F4F59}"/>
              </a:ext>
            </a:extLst>
          </p:cNvPr>
          <p:cNvSpPr txBox="1"/>
          <p:nvPr/>
        </p:nvSpPr>
        <p:spPr>
          <a:xfrm>
            <a:off x="144780" y="2850017"/>
            <a:ext cx="3055620" cy="2031325"/>
          </a:xfrm>
          <a:prstGeom prst="rect">
            <a:avLst/>
          </a:prstGeom>
          <a:solidFill>
            <a:schemeClr val="accent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dirty="0">
                <a:ln w="0"/>
                <a:solidFill>
                  <a:schemeClr val="tx1"/>
                </a:solidFill>
                <a:effectLst>
                  <a:outerShdw blurRad="38100" dist="19050" dir="2700000" algn="tl" rotWithShape="0">
                    <a:schemeClr val="dk1">
                      <a:alpha val="40000"/>
                    </a:schemeClr>
                  </a:outerShdw>
                </a:effectLst>
                <a:latin typeface="Abril Fatface" panose="020B0604020202020204" charset="0"/>
              </a:rPr>
              <a:t>Para obtener más información síguenos en nuestras redes sociales:</a:t>
            </a:r>
          </a:p>
          <a:p>
            <a:endParaRPr lang="es-ES" dirty="0"/>
          </a:p>
          <a:p>
            <a:endParaRPr lang="es-ES" dirty="0"/>
          </a:p>
          <a:p>
            <a:endParaRPr lang="es-ES" dirty="0"/>
          </a:p>
          <a:p>
            <a:endParaRPr lang="es-ES" dirty="0"/>
          </a:p>
          <a:p>
            <a:endParaRPr lang="es-ES" dirty="0"/>
          </a:p>
          <a:p>
            <a:endParaRPr lang="es-ES" dirty="0"/>
          </a:p>
        </p:txBody>
      </p:sp>
      <p:pic>
        <p:nvPicPr>
          <p:cNvPr id="8" name="Imagen 7">
            <a:extLst>
              <a:ext uri="{FF2B5EF4-FFF2-40B4-BE49-F238E27FC236}">
                <a16:creationId xmlns:a16="http://schemas.microsoft.com/office/drawing/2014/main" id="{D1847E83-6D5E-40A6-BD71-730F5B7BD850}"/>
              </a:ext>
            </a:extLst>
          </p:cNvPr>
          <p:cNvPicPr>
            <a:picLocks noChangeAspect="1"/>
          </p:cNvPicPr>
          <p:nvPr/>
        </p:nvPicPr>
        <p:blipFill>
          <a:blip r:embed="rId3"/>
          <a:stretch>
            <a:fillRect/>
          </a:stretch>
        </p:blipFill>
        <p:spPr>
          <a:xfrm>
            <a:off x="237721" y="3592964"/>
            <a:ext cx="530398" cy="530398"/>
          </a:xfrm>
          <a:prstGeom prst="rect">
            <a:avLst/>
          </a:prstGeom>
        </p:spPr>
      </p:pic>
      <p:pic>
        <p:nvPicPr>
          <p:cNvPr id="9" name="Imagen 8">
            <a:extLst>
              <a:ext uri="{FF2B5EF4-FFF2-40B4-BE49-F238E27FC236}">
                <a16:creationId xmlns:a16="http://schemas.microsoft.com/office/drawing/2014/main" id="{FAA96B20-6B1C-473A-AB43-2550F39186C7}"/>
              </a:ext>
            </a:extLst>
          </p:cNvPr>
          <p:cNvPicPr>
            <a:picLocks noChangeAspect="1"/>
          </p:cNvPicPr>
          <p:nvPr/>
        </p:nvPicPr>
        <p:blipFill>
          <a:blip r:embed="rId4"/>
          <a:stretch>
            <a:fillRect/>
          </a:stretch>
        </p:blipFill>
        <p:spPr>
          <a:xfrm>
            <a:off x="188953" y="4237152"/>
            <a:ext cx="536494" cy="530398"/>
          </a:xfrm>
          <a:prstGeom prst="rect">
            <a:avLst/>
          </a:prstGeom>
        </p:spPr>
      </p:pic>
      <p:sp>
        <p:nvSpPr>
          <p:cNvPr id="13" name="CuadroTexto 12">
            <a:extLst>
              <a:ext uri="{FF2B5EF4-FFF2-40B4-BE49-F238E27FC236}">
                <a16:creationId xmlns:a16="http://schemas.microsoft.com/office/drawing/2014/main" id="{F7EB00B5-6A3A-4D10-891A-72115871DD48}"/>
              </a:ext>
            </a:extLst>
          </p:cNvPr>
          <p:cNvSpPr txBox="1"/>
          <p:nvPr/>
        </p:nvSpPr>
        <p:spPr>
          <a:xfrm>
            <a:off x="725447" y="3644504"/>
            <a:ext cx="1369695" cy="1077218"/>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s-CL" dirty="0">
                <a:ln w="0"/>
                <a:solidFill>
                  <a:schemeClr val="tx1"/>
                </a:solidFill>
                <a:effectLst>
                  <a:outerShdw blurRad="38100" dist="19050" dir="2700000" algn="tl" rotWithShape="0">
                    <a:schemeClr val="dk1">
                      <a:alpha val="40000"/>
                    </a:schemeClr>
                  </a:outerShdw>
                </a:effectLst>
                <a:latin typeface="Abril Fatface" panose="020B0604020202020204" charset="0"/>
              </a:rPr>
              <a:t>@</a:t>
            </a:r>
            <a:r>
              <a:rPr lang="es-CL" sz="1600" dirty="0">
                <a:ln w="0"/>
                <a:solidFill>
                  <a:schemeClr val="tx1"/>
                </a:solidFill>
                <a:effectLst>
                  <a:outerShdw blurRad="38100" dist="19050" dir="2700000" algn="tl" rotWithShape="0">
                    <a:schemeClr val="dk1">
                      <a:alpha val="40000"/>
                    </a:schemeClr>
                  </a:outerShdw>
                </a:effectLst>
                <a:latin typeface="Abril Fatface" panose="020B0604020202020204" charset="0"/>
              </a:rPr>
              <a:t>listaa.ldm</a:t>
            </a:r>
          </a:p>
          <a:p>
            <a:endParaRPr lang="es-CL" sz="1600" dirty="0">
              <a:ln w="0"/>
              <a:solidFill>
                <a:schemeClr val="tx1"/>
              </a:solidFill>
              <a:effectLst>
                <a:outerShdw blurRad="38100" dist="19050" dir="2700000" algn="tl" rotWithShape="0">
                  <a:schemeClr val="dk1">
                    <a:alpha val="40000"/>
                  </a:schemeClr>
                </a:outerShdw>
              </a:effectLst>
              <a:latin typeface="Abril Fatface" panose="020B0604020202020204" charset="0"/>
            </a:endParaRPr>
          </a:p>
          <a:p>
            <a:endParaRPr lang="es-CL" sz="1600" dirty="0">
              <a:ln w="0"/>
              <a:solidFill>
                <a:schemeClr val="tx1"/>
              </a:solidFill>
              <a:effectLst>
                <a:outerShdw blurRad="38100" dist="19050" dir="2700000" algn="tl" rotWithShape="0">
                  <a:schemeClr val="dk1">
                    <a:alpha val="40000"/>
                  </a:schemeClr>
                </a:outerShdw>
              </a:effectLst>
              <a:latin typeface="Abril Fatface" panose="020B0604020202020204" charset="0"/>
            </a:endParaRPr>
          </a:p>
          <a:p>
            <a:r>
              <a:rPr lang="es-CL" sz="1600" dirty="0">
                <a:ln w="0"/>
                <a:solidFill>
                  <a:schemeClr val="tx1"/>
                </a:solidFill>
                <a:effectLst>
                  <a:outerShdw blurRad="38100" dist="19050" dir="2700000" algn="tl" rotWithShape="0">
                    <a:schemeClr val="dk1">
                      <a:alpha val="40000"/>
                    </a:schemeClr>
                  </a:outerShdw>
                </a:effectLst>
                <a:latin typeface="Abril Fatface" panose="020B0604020202020204" charset="0"/>
              </a:rPr>
              <a:t>@listaa.ldm</a:t>
            </a:r>
            <a:endParaRPr lang="es-CL" sz="1600" b="1" dirty="0">
              <a:ln>
                <a:solidFill>
                  <a:schemeClr val="tx2"/>
                </a:solidFill>
              </a:ln>
              <a:solidFill>
                <a:schemeClr val="tx1"/>
              </a:solidFill>
              <a:latin typeface="Abril Fatface" panose="020B0604020202020204" charset="0"/>
            </a:endParaRPr>
          </a:p>
        </p:txBody>
      </p:sp>
      <p:sp>
        <p:nvSpPr>
          <p:cNvPr id="11" name="CuadroTexto 10">
            <a:extLst>
              <a:ext uri="{FF2B5EF4-FFF2-40B4-BE49-F238E27FC236}">
                <a16:creationId xmlns:a16="http://schemas.microsoft.com/office/drawing/2014/main" id="{323F5694-119E-44F1-8601-E700863EBA75}"/>
              </a:ext>
            </a:extLst>
          </p:cNvPr>
          <p:cNvSpPr txBox="1"/>
          <p:nvPr/>
        </p:nvSpPr>
        <p:spPr>
          <a:xfrm>
            <a:off x="5190767" y="4183113"/>
            <a:ext cx="3764280" cy="523220"/>
          </a:xfrm>
          <a:prstGeom prst="rect">
            <a:avLst/>
          </a:prstGeom>
          <a:solidFill>
            <a:schemeClr val="accent3"/>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dirty="0">
                <a:latin typeface="Abril Fatface" panose="020B0604020202020204" charset="0"/>
              </a:rPr>
              <a:t>¡¡Se despide con un fuerte y cálido abrazo la  ”lista A, hecha para ganar” !!</a:t>
            </a:r>
          </a:p>
        </p:txBody>
      </p:sp>
      <p:pic>
        <p:nvPicPr>
          <p:cNvPr id="12" name="Imagen 11">
            <a:extLst>
              <a:ext uri="{FF2B5EF4-FFF2-40B4-BE49-F238E27FC236}">
                <a16:creationId xmlns:a16="http://schemas.microsoft.com/office/drawing/2014/main" id="{8EADD723-6EF0-46F0-BF23-4DEC9ACE1466}"/>
              </a:ext>
            </a:extLst>
          </p:cNvPr>
          <p:cNvPicPr>
            <a:picLocks noChangeAspect="1"/>
          </p:cNvPicPr>
          <p:nvPr/>
        </p:nvPicPr>
        <p:blipFill>
          <a:blip r:embed="rId5"/>
          <a:stretch>
            <a:fillRect/>
          </a:stretch>
        </p:blipFill>
        <p:spPr>
          <a:xfrm>
            <a:off x="6412841" y="2060285"/>
            <a:ext cx="2304439" cy="212282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theme/theme1.xml><?xml version="1.0" encoding="utf-8"?>
<a:theme xmlns:a="http://schemas.openxmlformats.org/drawingml/2006/main" name="January Daily Slides by Slidesgo">
  <a:themeElements>
    <a:clrScheme name="Simple Light">
      <a:dk1>
        <a:srgbClr val="272727"/>
      </a:dk1>
      <a:lt1>
        <a:srgbClr val="FFFFFF"/>
      </a:lt1>
      <a:dk2>
        <a:srgbClr val="9345C3"/>
      </a:dk2>
      <a:lt2>
        <a:srgbClr val="BE75EB"/>
      </a:lt2>
      <a:accent1>
        <a:srgbClr val="DFB7F7"/>
      </a:accent1>
      <a:accent2>
        <a:srgbClr val="F3E0FF"/>
      </a:accent2>
      <a:accent3>
        <a:srgbClr val="E6F3F1"/>
      </a:accent3>
      <a:accent4>
        <a:srgbClr val="B4D7D2"/>
      </a:accent4>
      <a:accent5>
        <a:srgbClr val="93BDB7"/>
      </a:accent5>
      <a:accent6>
        <a:srgbClr val="77A09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498</Words>
  <Application>Microsoft Office PowerPoint</Application>
  <PresentationFormat>Presentación en pantalla (16:9)</PresentationFormat>
  <Paragraphs>59</Paragraphs>
  <Slides>8</Slides>
  <Notes>8</Notes>
  <HiddenSlides>0</HiddenSlides>
  <MMClips>1</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8</vt:i4>
      </vt:variant>
    </vt:vector>
  </HeadingPairs>
  <TitlesOfParts>
    <vt:vector size="17" baseType="lpstr">
      <vt:lpstr>Abril Fatface</vt:lpstr>
      <vt:lpstr>Cooper Black</vt:lpstr>
      <vt:lpstr>Arial</vt:lpstr>
      <vt:lpstr>Agency FB</vt:lpstr>
      <vt:lpstr>Bodoni MT Condensed</vt:lpstr>
      <vt:lpstr>Bebas Neue</vt:lpstr>
      <vt:lpstr>Bodoni MT</vt:lpstr>
      <vt:lpstr>Barlow Semi Condensed</vt:lpstr>
      <vt:lpstr>January Daily Slides by Slidesgo</vt:lpstr>
      <vt:lpstr>LISTA A, 2021.</vt:lpstr>
      <vt:lpstr>Presentación de PowerPoint</vt:lpstr>
      <vt:lpstr> #1</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LISTA A, 2021.</dc:title>
  <dc:creator>Alumno</dc:creator>
  <cp:lastModifiedBy>Martina Saavedra</cp:lastModifiedBy>
  <cp:revision>21</cp:revision>
  <dcterms:modified xsi:type="dcterms:W3CDTF">2021-06-17T04:47:54Z</dcterms:modified>
</cp:coreProperties>
</file>