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9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92490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332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4758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6001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67379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046076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9779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8180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717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4014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4499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2425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8133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362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69483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8322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0959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2B727C9-4B4B-402F-A962-94FD343ABD49}" type="datetimeFigureOut">
              <a:rPr lang="es-CL" smtClean="0"/>
              <a:t>20-04-2020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7EE4EEE-44B0-4EC6-B792-6864CD347C3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47498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9.xml"/><Relationship Id="rId7" Type="http://schemas.openxmlformats.org/officeDocument/2006/relationships/hyperlink" Target="https://www.youtube.com/watch?v=FP0wgVhUC9w" TargetMode="External"/><Relationship Id="rId2" Type="http://schemas.openxmlformats.org/officeDocument/2006/relationships/video" Target="https://www.youtube.com/embed/FP0wgVhUC9w" TargetMode="External"/><Relationship Id="rId1" Type="http://schemas.openxmlformats.org/officeDocument/2006/relationships/video" Target="https://www.youtube.com/embed/ymigWt5TOV8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638023" y="225287"/>
            <a:ext cx="9461212" cy="2186608"/>
          </a:xfrm>
        </p:spPr>
        <p:txBody>
          <a:bodyPr>
            <a:normAutofit fontScale="90000"/>
          </a:bodyPr>
          <a:lstStyle/>
          <a:p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s-CL" sz="2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s-CL" sz="2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s-CL" sz="2200" b="1" dirty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s-CL" sz="2200" b="1" dirty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¿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Qué mejor que el baile  </a:t>
            </a:r>
            <a:r>
              <a:rPr lang="es-CL" sz="2200" b="1" dirty="0">
                <a:solidFill>
                  <a:schemeClr val="bg1"/>
                </a:solidFill>
                <a:latin typeface="Comic Sans MS" panose="030F0702030302020204" pitchFamily="66" charset="0"/>
              </a:rPr>
              <a:t> 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para pasar un  buen  rato y  mantenernos sanos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?</a:t>
            </a:r>
            <a:b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Les 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invitamos a seguir los videos de zumba </a:t>
            </a:r>
            <a:r>
              <a:rPr lang="es-CL" sz="22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kids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y 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Disfrutar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!!!!! </a:t>
            </a:r>
            <a: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s-CL" sz="22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r>
              <a:rPr lang="es-CL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/>
            </a:r>
            <a:br>
              <a:rPr lang="es-CL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</a:br>
            <a:endParaRPr lang="es-CL" b="1" dirty="0">
              <a:solidFill>
                <a:schemeClr val="bg1"/>
              </a:solidFill>
              <a:latin typeface="Broadway" panose="04040905080B02020502" pitchFamily="82" charset="0"/>
            </a:endParaRPr>
          </a:p>
        </p:txBody>
      </p:sp>
      <p:pic>
        <p:nvPicPr>
          <p:cNvPr id="2" name="Marcador de posición de imagen 1"/>
          <p:cNvPicPr>
            <a:picLocks noGrp="1" noChangeAspect="1"/>
          </p:cNvPicPr>
          <p:nvPr>
            <p:ph type="pic"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24" r="11124"/>
          <a:stretch>
            <a:fillRect/>
          </a:stretch>
        </p:blipFill>
        <p:spPr>
          <a:xfrm>
            <a:off x="190522" y="41856"/>
            <a:ext cx="2333737" cy="3074831"/>
          </a:xfrm>
        </p:spPr>
      </p:pic>
      <p:pic>
        <p:nvPicPr>
          <p:cNvPr id="5" name="ymigWt5TOV8"/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600187" y="3743184"/>
            <a:ext cx="5082248" cy="2858764"/>
          </a:xfrm>
          <a:prstGeom prst="rect">
            <a:avLst/>
          </a:prstGeom>
        </p:spPr>
      </p:pic>
      <p:pic>
        <p:nvPicPr>
          <p:cNvPr id="6" name="FP0wgVhUC9w"/>
          <p:cNvPicPr>
            <a:picLocks noRot="1" noChangeAspect="1"/>
          </p:cNvPicPr>
          <p:nvPr>
            <a:videoFile r:link="rId2"/>
          </p:nvPr>
        </p:nvPicPr>
        <p:blipFill>
          <a:blip r:embed="rId6"/>
          <a:stretch>
            <a:fillRect/>
          </a:stretch>
        </p:blipFill>
        <p:spPr>
          <a:xfrm>
            <a:off x="6592790" y="3743112"/>
            <a:ext cx="5082375" cy="2858836"/>
          </a:xfrm>
          <a:prstGeom prst="rect">
            <a:avLst/>
          </a:prstGeom>
        </p:spPr>
      </p:pic>
      <p:sp>
        <p:nvSpPr>
          <p:cNvPr id="4" name="CuadroTexto 3"/>
          <p:cNvSpPr txBox="1"/>
          <p:nvPr/>
        </p:nvSpPr>
        <p:spPr>
          <a:xfrm>
            <a:off x="2903353" y="1918912"/>
            <a:ext cx="877181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Haz </a:t>
            </a:r>
            <a:r>
              <a:rPr lang="es-CL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click</a:t>
            </a:r>
            <a:r>
              <a:rPr lang="es-CL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 en  el  enlace para ver      </a:t>
            </a:r>
          </a:p>
          <a:p>
            <a:r>
              <a:rPr lang="es-CL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los vídeos y a </a:t>
            </a:r>
            <a:r>
              <a:rPr lang="es-CL" sz="2400" b="1" dirty="0" err="1" smtClean="0">
                <a:solidFill>
                  <a:schemeClr val="bg1"/>
                </a:solidFill>
                <a:latin typeface="Comic Sans MS" panose="030F0702030302020204" pitchFamily="66" charset="0"/>
              </a:rPr>
              <a:t>bailarrrrr</a:t>
            </a:r>
            <a:r>
              <a:rPr lang="es-CL" sz="2400" b="1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!!!!!!!</a:t>
            </a:r>
          </a:p>
          <a:p>
            <a:endParaRPr lang="es-CL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r>
              <a:rPr lang="es-CL" sz="2400" b="1" dirty="0">
                <a:solidFill>
                  <a:schemeClr val="bg1"/>
                </a:solidFill>
                <a:latin typeface="Comic Sans MS" panose="030F0702030302020204" pitchFamily="66" charset="0"/>
                <a:hlinkClick r:id="rId7"/>
              </a:rPr>
              <a:t>https://www.youtube.com/watch?v=FP0wgVhUC9w</a:t>
            </a:r>
            <a:endParaRPr lang="es-CL" sz="2400" b="1" dirty="0" smtClean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es-CL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  <a:p>
            <a:endParaRPr lang="es-CL" sz="2400" b="1" dirty="0">
              <a:solidFill>
                <a:schemeClr val="bg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 rotWithShape="1">
          <a:blip r:embed="rId8"/>
          <a:srcRect l="18618" r="19893"/>
          <a:stretch/>
        </p:blipFill>
        <p:spPr>
          <a:xfrm>
            <a:off x="8772938" y="1393976"/>
            <a:ext cx="901149" cy="150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2220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194</TotalTime>
  <Words>16</Words>
  <Application>Microsoft Office PowerPoint</Application>
  <PresentationFormat>Panorámica</PresentationFormat>
  <Paragraphs>5</Paragraphs>
  <Slides>1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Broadway</vt:lpstr>
      <vt:lpstr>Century Gothic</vt:lpstr>
      <vt:lpstr>Comic Sans MS</vt:lpstr>
      <vt:lpstr>Wingdings 3</vt:lpstr>
      <vt:lpstr>Sector</vt:lpstr>
      <vt:lpstr>     ¿Qué mejor que el baile   para pasar un  buen  rato y  mantenernos sanos? Les invitamos a seguir los videos de zumba kids y Disfrutar!!!!!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PROFESOR</dc:creator>
  <cp:lastModifiedBy>PROFESOR</cp:lastModifiedBy>
  <cp:revision>18</cp:revision>
  <dcterms:created xsi:type="dcterms:W3CDTF">2020-04-13T03:40:53Z</dcterms:created>
  <dcterms:modified xsi:type="dcterms:W3CDTF">2020-04-21T03:11:48Z</dcterms:modified>
</cp:coreProperties>
</file>