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7C9-4B4B-402F-A962-94FD343ABD49}" type="datetimeFigureOut">
              <a:rPr lang="es-CL" smtClean="0"/>
              <a:t>20-04-2020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EEE-44B0-4EC6-B792-6864CD347C33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49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7C9-4B4B-402F-A962-94FD343ABD49}" type="datetimeFigureOut">
              <a:rPr lang="es-CL" smtClean="0"/>
              <a:t>20-04-2020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EEE-44B0-4EC6-B792-6864CD347C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33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7C9-4B4B-402F-A962-94FD343ABD49}" type="datetimeFigureOut">
              <a:rPr lang="es-CL" smtClean="0"/>
              <a:t>20-04-2020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EEE-44B0-4EC6-B792-6864CD347C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475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7C9-4B4B-402F-A962-94FD343ABD49}" type="datetimeFigureOut">
              <a:rPr lang="es-CL" smtClean="0"/>
              <a:t>20-04-2020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EEE-44B0-4EC6-B792-6864CD347C33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600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7C9-4B4B-402F-A962-94FD343ABD49}" type="datetimeFigureOut">
              <a:rPr lang="es-CL" smtClean="0"/>
              <a:t>20-04-2020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EEE-44B0-4EC6-B792-6864CD347C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67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7C9-4B4B-402F-A962-94FD343ABD49}" type="datetimeFigureOut">
              <a:rPr lang="es-CL" smtClean="0"/>
              <a:t>20-04-2020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EEE-44B0-4EC6-B792-6864CD347C33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4607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7C9-4B4B-402F-A962-94FD343ABD49}" type="datetimeFigureOut">
              <a:rPr lang="es-CL" smtClean="0"/>
              <a:t>20-04-2020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EEE-44B0-4EC6-B792-6864CD347C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9779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7C9-4B4B-402F-A962-94FD343ABD49}" type="datetimeFigureOut">
              <a:rPr lang="es-CL" smtClean="0"/>
              <a:t>20-04-2020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EEE-44B0-4EC6-B792-6864CD347C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18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7C9-4B4B-402F-A962-94FD343ABD49}" type="datetimeFigureOut">
              <a:rPr lang="es-CL" smtClean="0"/>
              <a:t>20-04-2020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EEE-44B0-4EC6-B792-6864CD347C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717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7C9-4B4B-402F-A962-94FD343ABD49}" type="datetimeFigureOut">
              <a:rPr lang="es-CL" smtClean="0"/>
              <a:t>20-04-2020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EEE-44B0-4EC6-B792-6864CD347C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401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7C9-4B4B-402F-A962-94FD343ABD49}" type="datetimeFigureOut">
              <a:rPr lang="es-CL" smtClean="0"/>
              <a:t>20-04-2020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EEE-44B0-4EC6-B792-6864CD347C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449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7C9-4B4B-402F-A962-94FD343ABD49}" type="datetimeFigureOut">
              <a:rPr lang="es-CL" smtClean="0"/>
              <a:t>20-04-2020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EEE-44B0-4EC6-B792-6864CD347C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242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7C9-4B4B-402F-A962-94FD343ABD49}" type="datetimeFigureOut">
              <a:rPr lang="es-CL" smtClean="0"/>
              <a:t>20-04-2020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EEE-44B0-4EC6-B792-6864CD347C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813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7C9-4B4B-402F-A962-94FD343ABD49}" type="datetimeFigureOut">
              <a:rPr lang="es-CL" smtClean="0"/>
              <a:t>20-04-2020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EEE-44B0-4EC6-B792-6864CD347C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436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7C9-4B4B-402F-A962-94FD343ABD49}" type="datetimeFigureOut">
              <a:rPr lang="es-CL" smtClean="0"/>
              <a:t>20-04-2020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EEE-44B0-4EC6-B792-6864CD347C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948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7C9-4B4B-402F-A962-94FD343ABD49}" type="datetimeFigureOut">
              <a:rPr lang="es-CL" smtClean="0"/>
              <a:t>20-04-2020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EEE-44B0-4EC6-B792-6864CD347C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832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7C9-4B4B-402F-A962-94FD343ABD49}" type="datetimeFigureOut">
              <a:rPr lang="es-CL" smtClean="0"/>
              <a:t>20-04-2020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4EEE-44B0-4EC6-B792-6864CD347C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095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B727C9-4B4B-402F-A962-94FD343ABD49}" type="datetimeFigureOut">
              <a:rPr lang="es-CL" smtClean="0"/>
              <a:t>20-04-2020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EE4EEE-44B0-4EC6-B792-6864CD347C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4749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zcrkm7sfK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69986" y="2327856"/>
            <a:ext cx="6986148" cy="1143000"/>
          </a:xfrm>
        </p:spPr>
        <p:txBody>
          <a:bodyPr/>
          <a:lstStyle/>
          <a:p>
            <a:r>
              <a:rPr lang="es-CL" b="1" u="sng" dirty="0" smtClean="0">
                <a:solidFill>
                  <a:schemeClr val="bg1"/>
                </a:solidFill>
                <a:latin typeface="Broadway" panose="04040905080B02020502" pitchFamily="82" charset="0"/>
              </a:rPr>
              <a:t>Cuidémonos del </a:t>
            </a:r>
            <a:r>
              <a:rPr lang="es-CL" b="1" u="sng" dirty="0" smtClean="0">
                <a:solidFill>
                  <a:schemeClr val="bg1"/>
                </a:solidFill>
                <a:latin typeface="Broadway" panose="04040905080B02020502" pitchFamily="82" charset="0"/>
              </a:rPr>
              <a:t>coronavirus</a:t>
            </a:r>
            <a:br>
              <a:rPr lang="es-CL" b="1" u="sng" dirty="0" smtClean="0">
                <a:solidFill>
                  <a:schemeClr val="bg1"/>
                </a:solidFill>
                <a:latin typeface="Broadway" panose="04040905080B02020502" pitchFamily="82" charset="0"/>
              </a:rPr>
            </a:br>
            <a:r>
              <a:rPr lang="es-CL" b="1" u="sng" dirty="0" smtClean="0">
                <a:solidFill>
                  <a:schemeClr val="bg1"/>
                </a:solidFill>
                <a:latin typeface="Broadway" panose="04040905080B02020502" pitchFamily="82" charset="0"/>
              </a:rPr>
              <a:t>Con  estas </a:t>
            </a:r>
            <a:r>
              <a:rPr lang="es-CL" b="1" u="sng" smtClean="0">
                <a:solidFill>
                  <a:schemeClr val="bg1"/>
                </a:solidFill>
                <a:latin typeface="Broadway" panose="04040905080B02020502" pitchFamily="82" charset="0"/>
              </a:rPr>
              <a:t>simples medidas:</a:t>
            </a:r>
            <a:endParaRPr lang="es-CL" b="1" u="sng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pic>
        <p:nvPicPr>
          <p:cNvPr id="4" name="Marcador de posición de imagen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r="11124"/>
          <a:stretch>
            <a:fillRect/>
          </a:stretch>
        </p:blipFill>
        <p:spPr>
          <a:xfrm>
            <a:off x="409463" y="296214"/>
            <a:ext cx="3280974" cy="4572000"/>
          </a:xfrm>
        </p:spPr>
      </p:pic>
    </p:spTree>
    <p:extLst>
      <p:ext uri="{BB962C8B-B14F-4D97-AF65-F5344CB8AC3E}">
        <p14:creationId xmlns:p14="http://schemas.microsoft.com/office/powerpoint/2010/main" val="30622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nfografía: cómo lavarse bien las ma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59" y="1393174"/>
            <a:ext cx="8875363" cy="521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32472" y="141141"/>
            <a:ext cx="11499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Para cuidarnos y  evitar contraer COVID-19 es fundamental  mantener limpias nuestras manos</a:t>
            </a:r>
            <a:r>
              <a:rPr lang="es-CL" sz="2400" dirty="0" smtClean="0">
                <a:latin typeface="Cooper Black" panose="0208090404030B020404" pitchFamily="18" charset="0"/>
              </a:rPr>
              <a:t> </a:t>
            </a:r>
            <a:endParaRPr lang="es-CL" sz="2400" dirty="0">
              <a:latin typeface="Cooper Black" panose="0208090404030B020404" pitchFamily="18" charset="0"/>
            </a:endParaRPr>
          </a:p>
        </p:txBody>
      </p:sp>
      <p:pic>
        <p:nvPicPr>
          <p:cNvPr id="3078" name="Picture 6" descr="Lindo niño mirando hacia arriba |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2" y="2162881"/>
            <a:ext cx="2386742" cy="414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32472" y="1393174"/>
            <a:ext cx="2689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¿Cómo  hacerlo?</a:t>
            </a:r>
            <a:endParaRPr lang="es-CL" sz="2400" b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1418043"/>
            <a:ext cx="9022215" cy="52361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2413" y="217714"/>
            <a:ext cx="11678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Si al toser o  estornudar no  tienes  a mano  un  pañuelo</a:t>
            </a:r>
          </a:p>
          <a:p>
            <a:r>
              <a:rPr lang="es-CL" sz="2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desechable, recuerda hacerlo sobre tu antebrazo. </a:t>
            </a:r>
          </a:p>
          <a:p>
            <a:r>
              <a:rPr lang="es-CL" sz="2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Nunca utilices tus manos</a:t>
            </a:r>
            <a:endParaRPr lang="es-CL" sz="24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pic>
        <p:nvPicPr>
          <p:cNvPr id="4104" name="Picture 8" descr="Media Tweets by Óscar Mercadal 🛸 (@oscarmercadal) |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457" y="0"/>
            <a:ext cx="2068286" cy="345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1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20" y="182445"/>
            <a:ext cx="11693979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9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21" y="190499"/>
            <a:ext cx="11759293" cy="647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41" y="238805"/>
            <a:ext cx="11504159" cy="635244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094579" y="1630285"/>
            <a:ext cx="356618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>
                <a:hlinkClick r:id="rId3"/>
              </a:rPr>
              <a:t>https://youtu.be/izcrkm7sfKM</a:t>
            </a:r>
            <a:endParaRPr lang="es-CL" dirty="0"/>
          </a:p>
        </p:txBody>
      </p:sp>
      <p:sp>
        <p:nvSpPr>
          <p:cNvPr id="5" name="Flecha curvada hacia arriba 4"/>
          <p:cNvSpPr/>
          <p:nvPr/>
        </p:nvSpPr>
        <p:spPr>
          <a:xfrm rot="2223079">
            <a:off x="6227808" y="1324775"/>
            <a:ext cx="1871163" cy="1349684"/>
          </a:xfrm>
          <a:prstGeom prst="curvedUpArrow">
            <a:avLst>
              <a:gd name="adj1" fmla="val 25000"/>
              <a:gd name="adj2" fmla="val 50000"/>
              <a:gd name="adj3" fmla="val 404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355" y="1999617"/>
            <a:ext cx="343580" cy="59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117</TotalTime>
  <Words>45</Words>
  <Application>Microsoft Office PowerPoint</Application>
  <PresentationFormat>Panorámica</PresentationFormat>
  <Paragraphs>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Broadway</vt:lpstr>
      <vt:lpstr>Century Gothic</vt:lpstr>
      <vt:lpstr>Cooper Black</vt:lpstr>
      <vt:lpstr>Wingdings 3</vt:lpstr>
      <vt:lpstr>Sector</vt:lpstr>
      <vt:lpstr>Cuidémonos del coronavirus Con  estas simples medidas: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</dc:creator>
  <cp:lastModifiedBy>PROFESOR</cp:lastModifiedBy>
  <cp:revision>15</cp:revision>
  <dcterms:created xsi:type="dcterms:W3CDTF">2020-04-13T03:40:53Z</dcterms:created>
  <dcterms:modified xsi:type="dcterms:W3CDTF">2020-04-21T02:57:15Z</dcterms:modified>
</cp:coreProperties>
</file>