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739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044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810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357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348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429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9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2244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1885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982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8279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43ED5-27DC-439C-89DF-62EBDF7F3D49}" type="datetimeFigureOut">
              <a:rPr lang="es-CL" smtClean="0"/>
              <a:t>17-06-2018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848CA-9092-420C-B068-5BD0A539B6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595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50894" y="2009868"/>
            <a:ext cx="9144000" cy="2387600"/>
          </a:xfrm>
        </p:spPr>
        <p:txBody>
          <a:bodyPr anchor="ctr"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Teoría </a:t>
            </a:r>
            <a:r>
              <a:rPr lang="es-C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Endosimbiótica</a:t>
            </a: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Lynn </a:t>
            </a:r>
            <a:r>
              <a:rPr lang="es-C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s-C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argulis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159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lynn margul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1006475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16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endosimbiótica planteada por Lynn Margul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055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endosimbiótica planteada por Lynn Marguli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552" y="632327"/>
            <a:ext cx="7797075" cy="5853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660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Panorámica</PresentationFormat>
  <Paragraphs>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Teoría Endosimbiótica Lynn Margulis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Maca Gacitúa</dc:creator>
  <cp:lastModifiedBy>Mariela</cp:lastModifiedBy>
  <cp:revision>4</cp:revision>
  <dcterms:created xsi:type="dcterms:W3CDTF">2018-03-19T18:39:02Z</dcterms:created>
  <dcterms:modified xsi:type="dcterms:W3CDTF">2018-06-17T23:38:09Z</dcterms:modified>
</cp:coreProperties>
</file>