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0903-4D8A-4213-8FEC-D03DC7AD3215}" type="datetimeFigureOut">
              <a:rPr lang="es-CL" smtClean="0"/>
              <a:pPr/>
              <a:t>21-04-2015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9CAC-3C4C-4FE9-AA45-749BEB8D513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/>
          </a:bodyPr>
          <a:lstStyle/>
          <a:p>
            <a:r>
              <a:rPr lang="es-CL" sz="6600" u="sng" dirty="0" smtClean="0"/>
              <a:t>El  Discurso Público I </a:t>
            </a:r>
            <a:endParaRPr lang="es-CL" sz="6600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endParaRPr lang="es-CL" sz="1800" dirty="0" smtClean="0"/>
          </a:p>
          <a:p>
            <a:pPr algn="just">
              <a:buNone/>
            </a:pPr>
            <a:r>
              <a:rPr lang="es-CL" sz="2800" dirty="0" smtClean="0"/>
              <a:t>	El discurso  pertenece al  ámbito  de la </a:t>
            </a:r>
            <a:r>
              <a:rPr lang="es-CL" sz="2800" u="sng" dirty="0" smtClean="0"/>
              <a:t>oratori</a:t>
            </a:r>
            <a:r>
              <a:rPr lang="es-CL" sz="2800" dirty="0" smtClean="0"/>
              <a:t>a, ya  que su  finalidad es convencer , persuadir al  auditorio  de la verdad y  la bondad de las opiniones del  orador . Este aplicará todo  su  saber y  esfuerzo  en  conquistar la voluntad  de quienes lo escuchan,  es por ello  que la </a:t>
            </a:r>
            <a:r>
              <a:rPr lang="es-CL" sz="2800" u="sng" dirty="0" smtClean="0"/>
              <a:t>elocuencia</a:t>
            </a:r>
            <a:r>
              <a:rPr lang="es-CL" sz="2800" dirty="0" smtClean="0"/>
              <a:t>  es fundamental.</a:t>
            </a:r>
          </a:p>
          <a:p>
            <a:pPr algn="just">
              <a:buNone/>
            </a:pPr>
            <a:r>
              <a:rPr lang="es-CL" sz="2800" dirty="0" smtClean="0"/>
              <a:t>	El  orador debe   plantearse  claramente  un  objetivo  y  la mejor manera de alcanzarlo </a:t>
            </a:r>
          </a:p>
          <a:p>
            <a:pPr>
              <a:buNone/>
            </a:pPr>
            <a:r>
              <a:rPr lang="es-CL" sz="2000" b="1" dirty="0" smtClean="0"/>
              <a:t>Oratoria</a:t>
            </a:r>
            <a:r>
              <a:rPr lang="es-CL" sz="2000" dirty="0" smtClean="0"/>
              <a:t>: arte de hablar con  elocuencia /todos los procesos comunicativos 	   hablados  tales como conferencias, charlas, exposiciones o  		   narraciones. </a:t>
            </a:r>
          </a:p>
          <a:p>
            <a:pPr>
              <a:buNone/>
            </a:pPr>
            <a:r>
              <a:rPr lang="es-CL" sz="2000" b="1" dirty="0" smtClean="0"/>
              <a:t>Elocuencia</a:t>
            </a:r>
            <a:r>
              <a:rPr lang="es-CL" sz="2000" dirty="0" smtClean="0"/>
              <a:t>: capacidad para  expresarse en  público  de manera fluida, elegante y  persuasiva </a:t>
            </a:r>
            <a:endParaRPr lang="es-C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s-CL" sz="3200" dirty="0" smtClean="0"/>
              <a:t>Todo  discurso  oratorio  considera  tres momentos: </a:t>
            </a:r>
            <a:br>
              <a:rPr lang="es-CL" sz="3200" dirty="0" smtClean="0"/>
            </a:b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514350" indent="-514350" algn="just">
              <a:buAutoNum type="alphaLcPeriod"/>
            </a:pPr>
            <a:r>
              <a:rPr lang="es-CL" u="sng" dirty="0" smtClean="0"/>
              <a:t>Exordio</a:t>
            </a:r>
            <a:r>
              <a:rPr lang="es-CL" dirty="0" smtClean="0"/>
              <a:t>: consiste en  preparar al  auditorio. El  emisor generará de las condiciones adecuadas para la recepción del tema que se abordará.</a:t>
            </a:r>
          </a:p>
          <a:p>
            <a:pPr marL="514350" indent="-514350">
              <a:buNone/>
            </a:pPr>
            <a:endParaRPr lang="es-CL" b="1" dirty="0" smtClean="0"/>
          </a:p>
          <a:p>
            <a:pPr marL="514350" indent="-514350">
              <a:buNone/>
            </a:pPr>
            <a:r>
              <a:rPr lang="es-CL" b="1" dirty="0" smtClean="0"/>
              <a:t>Objetivo</a:t>
            </a:r>
            <a:r>
              <a:rPr lang="es-CL" dirty="0" smtClean="0"/>
              <a:t>: captar la atención  del  público </a:t>
            </a:r>
          </a:p>
          <a:p>
            <a:pPr marL="514350" indent="-514350">
              <a:buNone/>
            </a:pPr>
            <a:r>
              <a:rPr lang="es-CL" b="1" dirty="0" smtClean="0"/>
              <a:t>Procedimiento</a:t>
            </a:r>
            <a:r>
              <a:rPr lang="es-CL" dirty="0" smtClean="0"/>
              <a:t>: plantear una pregunta, provocar  suspenso. </a:t>
            </a:r>
          </a:p>
          <a:p>
            <a:pPr marL="514350" indent="-514350">
              <a:buNone/>
            </a:pPr>
            <a:endParaRPr lang="es-CL" dirty="0"/>
          </a:p>
          <a:p>
            <a:pPr marL="514350" indent="-514350">
              <a:buAutoNum type="alphaLcPeriod"/>
            </a:pPr>
            <a:endParaRPr lang="es-C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514350" indent="-514350">
              <a:buNone/>
            </a:pPr>
            <a:endParaRPr lang="es-CL" u="sng" dirty="0" smtClean="0"/>
          </a:p>
          <a:p>
            <a:pPr marL="514350" indent="-514350">
              <a:buNone/>
            </a:pPr>
            <a:r>
              <a:rPr lang="es-CL" dirty="0" smtClean="0"/>
              <a:t>b.</a:t>
            </a:r>
            <a:r>
              <a:rPr lang="es-CL" u="sng" dirty="0" smtClean="0"/>
              <a:t> Confirmación </a:t>
            </a:r>
            <a:r>
              <a:rPr lang="es-CL" dirty="0" smtClean="0"/>
              <a:t>: parte central, en  la cual  se aducen los argumentos  y  pruebas. </a:t>
            </a:r>
          </a:p>
          <a:p>
            <a:pPr marL="514350" indent="-514350">
              <a:buNone/>
            </a:pPr>
            <a:endParaRPr lang="es-CL" dirty="0"/>
          </a:p>
          <a:p>
            <a:pPr marL="514350" indent="-514350">
              <a:buNone/>
            </a:pPr>
            <a:r>
              <a:rPr lang="es-CL" b="1" dirty="0" smtClean="0"/>
              <a:t>Objetivo</a:t>
            </a:r>
            <a:r>
              <a:rPr lang="es-CL" dirty="0" smtClean="0"/>
              <a:t>: definir claramente el  tema,  desarrollar las ideas  y  evitar  la  distracción   de la audiencia. </a:t>
            </a:r>
          </a:p>
          <a:p>
            <a:pPr marL="514350" indent="-514350">
              <a:buNone/>
            </a:pPr>
            <a:r>
              <a:rPr lang="es-CL" b="1" dirty="0" smtClean="0"/>
              <a:t>Procedimientos</a:t>
            </a:r>
            <a:r>
              <a:rPr lang="es-CL" dirty="0" smtClean="0"/>
              <a:t>: utilizar medios audiovisuales , orientar  a los oyentes haciendo  hincapié  en  las ideas principales. 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endParaRPr lang="es-CL" u="sng" dirty="0" smtClean="0"/>
          </a:p>
          <a:p>
            <a:pPr>
              <a:buNone/>
            </a:pPr>
            <a:r>
              <a:rPr lang="es-CL" dirty="0" smtClean="0"/>
              <a:t>c.</a:t>
            </a:r>
            <a:r>
              <a:rPr lang="es-CL" u="sng" dirty="0" smtClean="0"/>
              <a:t> Peroración</a:t>
            </a:r>
            <a:r>
              <a:rPr lang="es-CL" dirty="0" smtClean="0"/>
              <a:t>: recapitulación  de lo  dicho, procurando  mover los afectos y  voluntades.</a:t>
            </a:r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b="1" dirty="0" smtClean="0"/>
              <a:t>Objetivo</a:t>
            </a:r>
            <a:r>
              <a:rPr lang="es-CL" dirty="0" smtClean="0"/>
              <a:t>:  fijar  en  pocas palabras  lo  expuesto</a:t>
            </a: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127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El  Discurso Público I </vt:lpstr>
      <vt:lpstr>Presentación de PowerPoint</vt:lpstr>
      <vt:lpstr>Todo  discurso  oratorio  considera  tres momentos:  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 Discurso</dc:title>
  <dc:creator>Vilma Isabel</dc:creator>
  <cp:lastModifiedBy>PROFESOR</cp:lastModifiedBy>
  <cp:revision>20</cp:revision>
  <dcterms:created xsi:type="dcterms:W3CDTF">2011-04-14T00:31:15Z</dcterms:created>
  <dcterms:modified xsi:type="dcterms:W3CDTF">2015-04-22T01:56:56Z</dcterms:modified>
</cp:coreProperties>
</file>