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3F9C395-BDD0-41F1-871B-4BB5DC7974C8}" type="datetimeFigureOut">
              <a:rPr lang="es-CL" smtClean="0"/>
              <a:pPr/>
              <a:t>19-11-2012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66558E5-7D3E-4EC6-AC37-66F68758BDE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C395-BDD0-41F1-871B-4BB5DC7974C8}" type="datetimeFigureOut">
              <a:rPr lang="es-CL" smtClean="0"/>
              <a:pPr/>
              <a:t>19-11-2012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58E5-7D3E-4EC6-AC37-66F68758BDE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C395-BDD0-41F1-871B-4BB5DC7974C8}" type="datetimeFigureOut">
              <a:rPr lang="es-CL" smtClean="0"/>
              <a:pPr/>
              <a:t>19-11-2012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58E5-7D3E-4EC6-AC37-66F68758BDE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F9C395-BDD0-41F1-871B-4BB5DC7974C8}" type="datetimeFigureOut">
              <a:rPr lang="es-CL" smtClean="0"/>
              <a:pPr/>
              <a:t>19-11-2012</a:t>
            </a:fld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6558E5-7D3E-4EC6-AC37-66F68758BDEE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3F9C395-BDD0-41F1-871B-4BB5DC7974C8}" type="datetimeFigureOut">
              <a:rPr lang="es-CL" smtClean="0"/>
              <a:pPr/>
              <a:t>19-11-2012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66558E5-7D3E-4EC6-AC37-66F68758BDE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C395-BDD0-41F1-871B-4BB5DC7974C8}" type="datetimeFigureOut">
              <a:rPr lang="es-CL" smtClean="0"/>
              <a:pPr/>
              <a:t>19-11-2012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58E5-7D3E-4EC6-AC37-66F68758BDEE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C395-BDD0-41F1-871B-4BB5DC7974C8}" type="datetimeFigureOut">
              <a:rPr lang="es-CL" smtClean="0"/>
              <a:pPr/>
              <a:t>19-11-2012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58E5-7D3E-4EC6-AC37-66F68758BDEE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F9C395-BDD0-41F1-871B-4BB5DC7974C8}" type="datetimeFigureOut">
              <a:rPr lang="es-CL" smtClean="0"/>
              <a:pPr/>
              <a:t>19-11-2012</a:t>
            </a:fld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6558E5-7D3E-4EC6-AC37-66F68758BDEE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C395-BDD0-41F1-871B-4BB5DC7974C8}" type="datetimeFigureOut">
              <a:rPr lang="es-CL" smtClean="0"/>
              <a:pPr/>
              <a:t>19-11-2012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58E5-7D3E-4EC6-AC37-66F68758BDE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F9C395-BDD0-41F1-871B-4BB5DC7974C8}" type="datetimeFigureOut">
              <a:rPr lang="es-CL" smtClean="0"/>
              <a:pPr/>
              <a:t>19-11-2012</a:t>
            </a:fld>
            <a:endParaRPr lang="es-C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6558E5-7D3E-4EC6-AC37-66F68758BDEE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F9C395-BDD0-41F1-871B-4BB5DC7974C8}" type="datetimeFigureOut">
              <a:rPr lang="es-CL" smtClean="0"/>
              <a:pPr/>
              <a:t>19-11-2012</a:t>
            </a:fld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6558E5-7D3E-4EC6-AC37-66F68758BDEE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F9C395-BDD0-41F1-871B-4BB5DC7974C8}" type="datetimeFigureOut">
              <a:rPr lang="es-CL" smtClean="0"/>
              <a:pPr/>
              <a:t>19-11-2012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6558E5-7D3E-4EC6-AC37-66F68758BDE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95736" y="2348880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/>
              <a:t>INTEGRACIÓN FAMILIA</a:t>
            </a:r>
            <a:br>
              <a:rPr lang="es-CL" dirty="0" smtClean="0"/>
            </a:br>
            <a:r>
              <a:rPr lang="es-CL" dirty="0" smtClean="0"/>
              <a:t>LABORES HERMOSEAMIENTO RECINTO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23728" y="764704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es-CL" sz="3600" dirty="0" smtClean="0"/>
              <a:t>PLAN MEDIO AMBIENTAL</a:t>
            </a:r>
            <a:endParaRPr lang="es-CL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TP\Desktop\2012\Integracion Padres Medio Ambiente\DSC0079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196752"/>
            <a:ext cx="7036098" cy="5277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HERMOSEAMIENTO AREAS VERDES </a:t>
            </a:r>
            <a:endParaRPr lang="es-CL" dirty="0"/>
          </a:p>
        </p:txBody>
      </p:sp>
      <p:pic>
        <p:nvPicPr>
          <p:cNvPr id="6146" name="Picture 2" descr="C:\Users\UTP\Desktop\2012\Integracion Padres Medio Ambiente\DSC0076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TP\Desktop\2012\Integracion Padres Medio Ambiente\DSC0076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612162" cy="5709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CONCURSOS USOS DEL PAPEL</a:t>
            </a:r>
            <a:endParaRPr lang="es-CL" dirty="0"/>
          </a:p>
        </p:txBody>
      </p:sp>
      <p:pic>
        <p:nvPicPr>
          <p:cNvPr id="9218" name="Picture 2" descr="C:\Users\UTP\Desktop\2012\Usos del Papel\DSC0239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TP\Desktop\2012\Usos del Papel\DSC0244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708172" cy="5781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TP\Desktop\2012\Usos del Papel\DSC008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996204" cy="5997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ADECUACIÓN DE ESPACIOS </a:t>
            </a:r>
            <a:endParaRPr lang="es-CL" dirty="0"/>
          </a:p>
        </p:txBody>
      </p:sp>
      <p:pic>
        <p:nvPicPr>
          <p:cNvPr id="1026" name="Picture 2" descr="C:\Users\UTP\Desktop\Certificación Ambiental 2011-2012\hermoseamiento recinto\DSC0864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C:\Users\UTP\Desktop\Certificación Ambiental 2011-2012\hermoseamiento recinto\DSC086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P\Desktop\Certificación Ambiental 2011-2012\hermoseamiento recinto\DSC0866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516151" cy="5637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/>
              <a:t>Obras de hermoseamiento recinto</a:t>
            </a:r>
            <a:endParaRPr lang="es-CL" b="1" dirty="0"/>
          </a:p>
        </p:txBody>
      </p:sp>
      <p:pic>
        <p:nvPicPr>
          <p:cNvPr id="1026" name="Picture 2" descr="C:\Users\UTP\Desktop\2012\Integracion Padres Medio Ambiente\DSC007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P\Desktop\2012\Integracion Padres Medio Ambiente\DSC007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7104790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P\Desktop\2012\Integracion Padres Medio Ambiente\DSC007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228119" cy="5421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P\Desktop\2012\Integracion Padres Medio Ambiente\DSC007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324130" cy="5493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TP\Desktop\2012\Integracion Padres Medio Ambiente\DSC0074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612162" cy="5709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529</TotalTime>
  <Words>19</Words>
  <Application>Microsoft Office PowerPoint</Application>
  <PresentationFormat>Presentación en pantalla (4:3)</PresentationFormat>
  <Paragraphs>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Mirador</vt:lpstr>
      <vt:lpstr>INTEGRACIÓN FAMILIA LABORES HERMOSEAMIENTO RECINTO</vt:lpstr>
      <vt:lpstr>ADECUACIÓN DE ESPACIOS </vt:lpstr>
      <vt:lpstr>Diapositiva 3</vt:lpstr>
      <vt:lpstr>Diapositiva 4</vt:lpstr>
      <vt:lpstr>Obras de hermoseamiento recinto</vt:lpstr>
      <vt:lpstr>Diapositiva 6</vt:lpstr>
      <vt:lpstr>Diapositiva 7</vt:lpstr>
      <vt:lpstr>Diapositiva 8</vt:lpstr>
      <vt:lpstr>Diapositiva 9</vt:lpstr>
      <vt:lpstr>Diapositiva 10</vt:lpstr>
      <vt:lpstr>HERMOSEAMIENTO AREAS VERDES </vt:lpstr>
      <vt:lpstr>Diapositiva 12</vt:lpstr>
      <vt:lpstr>CONCURSOS USOS DEL PAPEL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INTEGRACIÓN FAMILIA LABORES HERMOSEAMIENTO RECINTO</dc:title>
  <dc:creator>Usuario</dc:creator>
  <cp:lastModifiedBy>Usuario</cp:lastModifiedBy>
  <cp:revision>2</cp:revision>
  <dcterms:created xsi:type="dcterms:W3CDTF">2012-11-18T13:02:07Z</dcterms:created>
  <dcterms:modified xsi:type="dcterms:W3CDTF">2012-11-19T18:27:09Z</dcterms:modified>
</cp:coreProperties>
</file>